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8_26_10_36_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8_26_10_36_1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8_26_10_35_5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8_26_10_36_1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8_26_10_36_2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8_26_10_36_2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8_26_10_36_3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8_26_10_35_5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8_26_10_36_1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8_26_10_36_1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8_26_10_35_5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8_26_10_36_1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8_26_10_36_1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8_26_10_35_5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2024/08/26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2505DEDD-EAD1-6880-A53A-D96FBDC697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3A441784-D5D1-FAC4-3129-1C0524A1C79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685EDCB7-F747-88EE-1D48-FE8F843DB2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CDBEB31D-7DAC-B5B5-7C22-D5497C64F24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33DF33D-702B-6C7A-1F1A-B30EB66D4A8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9C94D115-006A-2E26-5677-BC84BA3D95F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D19AF938-C8AD-6CC1-5CC9-45455F4160E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43EE0032-C07F-5BF6-A2CF-5ABD46056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726403"/>
              </p:ext>
            </p:extLst>
          </p:nvPr>
        </p:nvGraphicFramePr>
        <p:xfrm>
          <a:off x="539552" y="1268760"/>
          <a:ext cx="8064895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295880" progId="Excel.Sheet.12">
                  <p:embed/>
                </p:oleObj>
              </mc:Choice>
              <mc:Fallback>
                <p:oleObj name="Worksheet" r:id="rId2" imgW="7486514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064895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利率之月線與季線同趨下跌，在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主席表態政策調整時機來臨後，預期殖利率仍有下探空間。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企業景氣指數，預期較前期下滑。還有美國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數據待公布。從最近聯準會官員談話，市場交易顯示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月至少降息一碼。美公債利率預估有機會整理後再走低，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月初將公布的就業報告是觀察降息幾碼的重要數據。台債市場，公債殖利率在清淡的交投中，受到美債降息氣氛影響而走低，先前調升存準率對債市利率的影響有限。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利率持續走低，交換市場氣氛不再偏空。操作上，台債建議觀察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月央行政策可能動向，慎選高利差債券布局。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利率偏向下跌。美國今年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月以前非農就業人數大幅下修，聯準會主席在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Jackson Hole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央行年會表示降息時點已經到來，帶動美債利率持續下探。美債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3.799%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年新券標售在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，較預期偏低，因預期央行不再緊縮，且受美聯儲將在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月降息影響。目前公債利率偏跌。截至上週五，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1.551%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81D00BA0-001B-B534-05AE-98E7717211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C63DD82-A03D-3C7C-ED84-0C24DED542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DC393ADA-0949-7AC8-2A86-5AA7CDB8FA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0189E3D-67CE-69FE-D680-3EC562CAD4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61BCE263-AD70-D303-2023-7A436D5363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BF4BEA8A-871F-CD6B-43BF-60FA490933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762C4312-2962-3B30-8FD4-9C7B1E10CE1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8/26 上午 10:35:59"/>
  <p:tag name="TAGTIMESTAMP" val="2024/8/26 上午 10:35:59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8/26 上午 10:35:58"/>
  <p:tag name="TAGTIMESTAMP" val="2024/8/26 上午 10:35:58"/>
  <p:tag name="CHARTTYPE" val="ECWB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8/26 上午 10:36:16"/>
  <p:tag name="TAGTIMESTAMP" val="2024/8/26 上午 10:36:16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8/26 上午 10:36:25"/>
  <p:tag name="TAGTIMESTAMP" val="2024/8/26 上午 10:36:25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8/26 上午 10:36:26"/>
  <p:tag name="TAGTIMESTAMP" val="2024/8/26 上午 10:36:26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8/26 上午 10:36:33"/>
  <p:tag name="TAGTIMESTAMP" val="2024/8/26 上午 10:36:33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8/26 上午 10:36:16"/>
  <p:tag name="TAGTIMESTAMP" val="2024/8/26 上午 10:36:16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8/26 上午 10:36:23"/>
  <p:tag name="TAGTIMESTAMP" val="2024/8/26 上午 10:36:23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8/26 上午 10:36:00"/>
  <p:tag name="TAGTIMESTAMP" val="2024/8/26 上午 10:36:00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8/26 上午 10:36:14"/>
  <p:tag name="TAGTIMESTAMP" val="2024/8/26 上午 10:36:14"/>
  <p:tag name="CHARTTYPE" val="GC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8/26 上午 10:36:22"/>
  <p:tag name="TAGTIMESTAMP" val="2024/8/26 上午 10:36:22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8/26 上午 10:35:55"/>
  <p:tag name="TAGTIMESTAMP" val="2024/8/26 上午 10:35:55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8/26 上午 10:36:04"/>
  <p:tag name="TAGTIMESTAMP" val="2024/8/26 上午 10:36:04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8/26 上午 10:36:17"/>
  <p:tag name="TAGTIMESTAMP" val="2024/8/26 上午 10:36:17"/>
  <p:tag name="CHARTTYPE" val="G"/>
  <p:tag name="WORKBOOKFILENAME" val="C:\Users\Peter.Tsai\Documents\週報\大中票券債券市場展望雙週報20240826.pptx"/>
  <p:tag name="WORKSHEETNAME" val="C:\Users\Peter.Tsai\Documents\週報\大中票券債券市場展望雙週報202408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11058</TotalTime>
  <Words>416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317</cp:revision>
  <dcterms:created xsi:type="dcterms:W3CDTF">2018-04-19T05:44:13Z</dcterms:created>
  <dcterms:modified xsi:type="dcterms:W3CDTF">2024-08-26T06:34:50Z</dcterms:modified>
</cp:coreProperties>
</file>