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9_9_11_1_5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9_9_11_2_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9_9_11_1_4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9_9_11_1_5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9_9_11_2_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9_9_11_2_1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9_9_11_2_2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9_9_11_1_4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9_9_11_2_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9_9_11_2_1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9_9_11_1_4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9_9_11_2_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9_9_11_2_1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9_9_11_1_4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2024/09/09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70B2FC3C-2F85-E67E-3E1A-2B0606AF2C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2BFA2BB6-0427-091A-480B-517BAED655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0AD3964B-2575-6922-DA8E-0FA4A96D5D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6B1A04E-C00E-0DF9-1B0B-34ACD2DFF12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542F3645-C075-3217-172A-A3FB3A08FE1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2CCCEE79-5E7B-B4F9-91B5-17E4A35A19B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8B938F60-2F00-CFAD-9BC4-128700CC6B3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E446E0E0-03EC-CE28-1255-5C3649A20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00321"/>
              </p:ext>
            </p:extLst>
          </p:nvPr>
        </p:nvGraphicFramePr>
        <p:xfrm>
          <a:off x="611560" y="1621159"/>
          <a:ext cx="8075240" cy="475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4409930" progId="Excel.Sheet.12">
                  <p:embed/>
                </p:oleObj>
              </mc:Choice>
              <mc:Fallback>
                <p:oleObj name="Worksheet" r:id="rId2" imgW="7486514" imgH="4409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621159"/>
                        <a:ext cx="8075240" cy="4756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利率仍處在下降通道中。九月的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降息，可能有利多出盡的盤勢，美債殖利率可能出現反彈。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數據，預料年增率持平或放緩；另將公布美國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月密大消費信心指數。其它尚有德國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調查。美債利率在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公布前，仍有較大幅的震盪的機會，市場對聯準會後續降息幅度逐漸偏向每次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碼的空間，但債券科認為美國經濟數據仍穩健，緩慢降息使過高的利率回到正常才是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的期待，降息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幅度有過激之虞。台債市場，公債殖利率仍跟隨美債利率走低，養券空間相對被壓縮，台灣經濟成長佳，台灣央行態度偏向緊縮的看法不變，操作上不宜追多。債券科操作上，建議仍以數據為主，美元債利率逢高布局，台幣債則以初級投標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最近二週，美債利率在八月底曾反彈至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上方，但因後續公布的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溫和上漲，且九月降息在即，利率再度回跌。最新公布的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月就業報告，則是基本確定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將降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息，但是市場對降息幅度仍有分歧。上週五美債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3.708%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。台灣公債利率受到美債利率走跌影響而跟隨下跌，盤勢交易清淡，但初級市場標售需求仍佳，不過若考量養券成本仍高，台債操作不宜過度追多。截至上週五，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72C88D9-FEF5-2B0C-F8EE-08AEA2FD94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14BBC506-61A8-9329-60C3-975A62FE98C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FE9333AD-21DE-63CD-544F-025723C2E2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94D689B5-CC6C-0FDC-0B0D-78186777D8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8D95E948-7D6C-05C2-2251-FD7CFCFA1C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070201F1-A363-7159-8A83-669B33C192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69E193B-75AF-2F46-E7B0-1C78E1DB058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9/9 上午 11:01:54"/>
  <p:tag name="TAGTIMESTAMP" val="2024/9/9 上午 11:01:54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9/9 上午 11:01:52"/>
  <p:tag name="TAGTIMESTAMP" val="2024/9/9 上午 11:01:52"/>
  <p:tag name="CHARTTYPE" val="ECWB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9/9 上午 11:02:01"/>
  <p:tag name="TAGTIMESTAMP" val="2024/9/9 上午 11:02:01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9/9 上午 11:02:11"/>
  <p:tag name="TAGTIMESTAMP" val="2024/9/9 上午 11:02:11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9/9 上午 11:02:17"/>
  <p:tag name="TAGTIMESTAMP" val="2024/9/9 上午 11:02:17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9/9 上午 11:02:24"/>
  <p:tag name="TAGTIMESTAMP" val="2024/9/9 上午 11:02:24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9/9 上午 11:02:11"/>
  <p:tag name="TAGTIMESTAMP" val="2024/9/9 上午 11:02:11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9/9 上午 11:02:20"/>
  <p:tag name="TAGTIMESTAMP" val="2024/9/9 上午 11:02:20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9/9 上午 11:01:54"/>
  <p:tag name="TAGTIMESTAMP" val="2024/9/9 上午 11:01:54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9/9 上午 11:02:08"/>
  <p:tag name="TAGTIMESTAMP" val="2024/9/9 上午 11:02:08"/>
  <p:tag name="CHARTTYPE" val="GC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9/9 上午 11:02:16"/>
  <p:tag name="TAGTIMESTAMP" val="2024/9/9 上午 11:02:16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9/9 上午 11:01:50"/>
  <p:tag name="TAGTIMESTAMP" val="2024/9/9 上午 11:01:50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9/9 上午 11:02:00"/>
  <p:tag name="TAGTIMESTAMP" val="2024/9/9 上午 11:02:00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9/9 上午 11:02:10"/>
  <p:tag name="TAGTIMESTAMP" val="2024/9/9 上午 11:02:10"/>
  <p:tag name="CHARTTYPE" val="G"/>
  <p:tag name="WORKBOOKFILENAME" val="C:\Users\Peter.Tsai\Documents\週報\大中票券債券市場展望雙週報20240909.pptx"/>
  <p:tag name="WORKSHEETNAME" val="C:\Users\Peter.Tsai\Documents\週報\大中票券債券市場展望雙週報202409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11190</TotalTime>
  <Words>451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319</cp:revision>
  <dcterms:created xsi:type="dcterms:W3CDTF">2018-04-19T05:44:13Z</dcterms:created>
  <dcterms:modified xsi:type="dcterms:W3CDTF">2024-09-09T05:59:12Z</dcterms:modified>
</cp:coreProperties>
</file>