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10_7_14_28_2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10_7_14_28_3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10_7_14_28_1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10_7_14_28_2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10_7_14_28_3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10_7_14_28_38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10_7_14_28_45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10_7_14_28_1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10_7_14_28_3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10_7_14_28_4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10_7_14_28_1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10_7_14_28_3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10_7_14_28_3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10_7_14_28_1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2024/10/07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9517CBED-F3C8-6DFC-9CAD-BEDDA712678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4286BE06-ECCC-3CAD-1EFC-C4D1452D463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CD4900A0-4F3E-9E6E-B4A5-306657FDB2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8A9E3DA1-2772-99EB-9DE1-AEEC758E382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83391D4E-C449-FECE-7C33-BCB173E7E01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0DCBDA21-5159-9F84-7214-283E84A501C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C066EEED-D67F-A1FE-C3E8-9B37DBBB358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3BA86041-30B9-E6DF-9362-2CB31B18A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26703"/>
              </p:ext>
            </p:extLst>
          </p:nvPr>
        </p:nvGraphicFramePr>
        <p:xfrm>
          <a:off x="411714" y="1700808"/>
          <a:ext cx="8337425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3362252" progId="Excel.Sheet.12">
                  <p:embed/>
                </p:oleObj>
              </mc:Choice>
              <mc:Fallback>
                <p:oleObj name="Worksheet" r:id="rId2" imgW="7486514" imgH="33622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714" y="1700808"/>
                        <a:ext cx="8337425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附近觸底反彈。九月的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降息後，走勢呈現利多出盡，美債殖利率區間上移。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數據，預料年增率可能上揚；另將公布美國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月密大消費信心指數。其它尚有德國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調查。美債利率在最新的非農就業報告數據優於預期下大漲，有機會再測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整數關卡。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降息幅度預料縮為一碼。台債市場，公債殖利率受到籌碼影響，難以大幅上漲，惟央行調升存準率後，養券空間再度被壓縮，市場氣氛轉中性偏空。台灣經濟成長仍佳，台灣央行政策偏向緊縮的看法不變，盤勢上留意初級市場標售需求。債券科操作上，建議仍以養券成本考量優先，台幣債初級市場擇優標的投標為主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利率在九月中開始自低點反彈，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會議降息二碼後，似有利多出盡氣氛，屢次測試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。後續公布的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月非農就業報告表現優於預期，帶動利率突破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，上漲至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3.96%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3.9672%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。台灣公債利率受到美債利率上漲影響，利率止跌，但因籌碼因素而未能明顯跟隨上漲。考量央行今年第二次調升存準率於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月生效，養券成本仍有墊高跡象，台債操作不宜過度追多。截至上週五，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1.3902%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0B05860A-301A-DCBB-6A44-E8426F7FAE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04C42F44-F378-D790-0D81-C618F6C75CB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B3A5877A-3799-DBD0-DF35-AB5493D49D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5B78C147-7094-A857-D045-A52C6E1D74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3997CB9F-6381-660C-CD5A-F48E5DC7BE6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8BF97C93-7F8F-D209-7984-CB98336124E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5B171A96-D011-3D5B-2E12-30C78837DAC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10/7 下午 02:28:19"/>
  <p:tag name="TAGTIMESTAMP" val="2024/10/7 下午 02:28:19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10/7 下午 02:28:14"/>
  <p:tag name="TAGTIMESTAMP" val="2024/10/7 下午 02:28:14"/>
  <p:tag name="CHARTTYPE" val="ECWB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10/7 下午 02:28:24"/>
  <p:tag name="TAGTIMESTAMP" val="2024/10/7 下午 02:28:24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10/7 下午 02:28:34"/>
  <p:tag name="TAGTIMESTAMP" val="2024/10/7 下午 02:28:34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10/7 下午 02:28:41"/>
  <p:tag name="TAGTIMESTAMP" val="2024/10/7 下午 02:28:41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10/7 下午 02:28:48"/>
  <p:tag name="TAGTIMESTAMP" val="2024/10/7 下午 02:28:48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10/7 下午 02:28:34"/>
  <p:tag name="TAGTIMESTAMP" val="2024/10/7 下午 02:28:34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10/7 下午 02:28:43"/>
  <p:tag name="TAGTIMESTAMP" val="2024/10/7 下午 02:28:43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10/7 下午 02:28:18"/>
  <p:tag name="TAGTIMESTAMP" val="2024/10/7 下午 02:28:18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10/7 下午 02:28:32"/>
  <p:tag name="TAGTIMESTAMP" val="2024/10/7 下午 02:28:32"/>
  <p:tag name="CHARTTYPE" val="GC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10/7 下午 02:28:39"/>
  <p:tag name="TAGTIMESTAMP" val="2024/10/7 下午 02:28:39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10/7 下午 02:28:18"/>
  <p:tag name="TAGTIMESTAMP" val="2024/10/7 下午 02:28:18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10/7 下午 02:28:25"/>
  <p:tag name="TAGTIMESTAMP" val="2024/10/7 下午 02:28:25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10/7 下午 02:28:34"/>
  <p:tag name="TAGTIMESTAMP" val="2024/10/7 下午 02:28:34"/>
  <p:tag name="CHARTTYPE" val="G"/>
  <p:tag name="WORKBOOKFILENAME" val="C:\Users\Peter.Tsai\Documents\週報\大中票券債券市場展望雙週報20241007.pptx"/>
  <p:tag name="WORKSHEETNAME" val="C:\Users\Peter.Tsai\Documents\週報\大中票券債券市場展望雙週報2024100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11466</TotalTime>
  <Words>449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323</cp:revision>
  <dcterms:created xsi:type="dcterms:W3CDTF">2018-04-19T05:44:13Z</dcterms:created>
  <dcterms:modified xsi:type="dcterms:W3CDTF">2024-10-07T07:46:12Z</dcterms:modified>
</cp:coreProperties>
</file>