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0_21_10_47_4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0_21_10_47_5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0_21_10_47_3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0_21_10_47_4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0_21_10_47_5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0_21_10_48_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0_21_10_48_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0_21_10_47_3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0_21_10_47_4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0_21_10_47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0_21_10_47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0_21_10_47_4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0_21_10_47_5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0_21_10_47_3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2024/10/21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5810CECD-2D17-D12C-7632-DE1AFFD9F0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126DBDD-7348-F708-BE46-6CF736EEBD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10FE3E3-91C6-F438-9191-C6FD2B0485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BF94E19-A260-F79F-E55A-CE1FC99F6E8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5C7FF972-DB84-AD16-CEB9-45FCB3E6C74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EEE17D72-EAC1-950F-C8AD-A1C223AE4AE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5C1F06AB-E5A8-CA87-BC46-EEA833D6432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40DBA88-2234-89D3-F54E-2979018C9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68377"/>
              </p:ext>
            </p:extLst>
          </p:nvPr>
        </p:nvGraphicFramePr>
        <p:xfrm>
          <a:off x="470520" y="1268760"/>
          <a:ext cx="82296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62786" imgH="5457934" progId="Excel.Sheet.12">
                  <p:embed/>
                </p:oleObj>
              </mc:Choice>
              <mc:Fallback>
                <p:oleObj name="Worksheet" r:id="rId2" imgW="7562786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0520" y="1268760"/>
                        <a:ext cx="8229600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利率月線向上與趨下的季線交叉，利率走勢在越過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附近受阻，在消化年底前的降息預期後，殖利率將以盤整靜待美國大選結果。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企業景氣指數，預估較前期增加。另有美國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月失業率。目前美公債利率出現反彈後，利率處於盤整，等待大選結果，期間若經濟數據有變，美債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利率可能再跌破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。台債市場，公債殖利率受到籌碼因素影響，債市氣氛偏多。但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利率在區間高檔整理。操作上，考量通膨因素與養券成本偏高，台債建議利率逢高酌量布局，不追多。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利率在上漲後轉為整理格局，因後續美國經濟數據顯示就業市場仍具韌性，市場縮減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月降息二碼的預期，利率回升到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4.0828%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。台灣近期標售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年期新券利率落在預期區間低檔，顯示央行再次升準無礙銀行間公債買需回升。標債後利率適度下探，代表長券買盤仍殷實。截至上週五，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A13108R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D0723C2E-7B03-B766-F1A1-691C9E5892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36E033FA-7FF8-A40B-76F3-E6AA359B700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2CF18CFA-46FA-B7C7-E263-73CFFD22D12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1F7BA53A-A374-4055-A72E-540BBAC68A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483F7C53-33F1-84B2-00CE-A7AF29B79F9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43AE6A3D-7FC8-1DC8-F2E6-FBD8AB31C4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F674CC8-50A2-92A6-6285-3233B733A5E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0/21 上午 10:47:35"/>
  <p:tag name="TAGTIMESTAMP" val="2024/10/21 上午 10:47:35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0/21 上午 10:47:34"/>
  <p:tag name="TAGTIMESTAMP" val="2024/10/21 上午 10:47:34"/>
  <p:tag name="CHARTTYPE" val="ECWB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0/21 上午 10:47:50"/>
  <p:tag name="TAGTIMESTAMP" val="2024/10/21 上午 10:47:50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0/21 上午 10:47:58"/>
  <p:tag name="TAGTIMESTAMP" val="2024/10/21 上午 10:47:58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0/21 上午 10:48:04"/>
  <p:tag name="TAGTIMESTAMP" val="2024/10/21 上午 10:48:04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0/21 上午 10:48:11"/>
  <p:tag name="TAGTIMESTAMP" val="2024/10/21 上午 10:48:11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0/21 上午 10:47:51"/>
  <p:tag name="TAGTIMESTAMP" val="2024/10/21 上午 10:47:51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0/21 上午 10:48:02"/>
  <p:tag name="TAGTIMESTAMP" val="2024/10/21 上午 10:48:02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0/21 上午 10:47:33"/>
  <p:tag name="TAGTIMESTAMP" val="2024/10/21 上午 10:47:33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0/21 上午 10:47:47"/>
  <p:tag name="TAGTIMESTAMP" val="2024/10/21 上午 10:47:47"/>
  <p:tag name="CHARTTYPE" val="GC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0/21 上午 10:47:55"/>
  <p:tag name="TAGTIMESTAMP" val="2024/10/21 上午 10:47:55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0/21 上午 10:47:35"/>
  <p:tag name="TAGTIMESTAMP" val="2024/10/21 上午 10:47:35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0/21 上午 10:47:51"/>
  <p:tag name="TAGTIMESTAMP" val="2024/10/21 上午 10:47:51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0/21 上午 10:48:01"/>
  <p:tag name="TAGTIMESTAMP" val="2024/10/21 上午 10:48:01"/>
  <p:tag name="CHARTTYPE" val="G"/>
  <p:tag name="WORKBOOKFILENAME" val="C:\Users\Peter.Tsai\Documents\週報\大中票券債券市場展望雙週報20241021.pptx"/>
  <p:tag name="WORKSHEETNAME" val="C:\Users\Peter.Tsai\Documents\週報\大中票券債券市場展望雙週報202410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11409</TotalTime>
  <Words>394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320</cp:revision>
  <dcterms:created xsi:type="dcterms:W3CDTF">2018-04-19T05:44:13Z</dcterms:created>
  <dcterms:modified xsi:type="dcterms:W3CDTF">2024-10-21T07:59:26Z</dcterms:modified>
</cp:coreProperties>
</file>