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11_4_14_45_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11_4_14_45_1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11_4_14_44_4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11_4_14_44_5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11_4_14_45_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11_4_14_45_1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11_4_14_45_21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11_4_14_44_4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11_4_14_44_5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11_4_14_45_1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11_4_14_44_4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11_4_14_45_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11_4_14_45_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11_4_14_44_4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2024/11/04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AD6391A1-807E-0941-290E-9B1DAD061B8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DD2A67B6-EED0-DDF8-EDCA-1B4098AED8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AC133B7-86F3-72E4-034C-DC25E64C6BF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09EB1C19-E585-3571-677D-BFE6BCC57E2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2BCB7612-2FAF-7D02-B248-4D035990E9C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C8128662-8A8E-C18C-D215-D3ABEB893FC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A9A0C4BF-2EC0-9143-1AD7-66B7CEE67A8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0C16E4BF-3A92-09AC-7548-9E59D744D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99490"/>
              </p:ext>
            </p:extLst>
          </p:nvPr>
        </p:nvGraphicFramePr>
        <p:xfrm>
          <a:off x="539552" y="1262489"/>
          <a:ext cx="8147248" cy="556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62786" imgH="6086475" progId="Excel.Sheet.12">
                  <p:embed/>
                </p:oleObj>
              </mc:Choice>
              <mc:Fallback>
                <p:oleObj name="Worksheet" r:id="rId2" imgW="7562786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262489"/>
                        <a:ext cx="8147248" cy="5563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利率的月線與季線走勢皆上揚。美國大選前，利率來到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附近，接近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月以來的相對高點，可能獲得支撐而止漲轉為盤整。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服務業指數，預料可能下跌；另將公布美國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月密大消費信心指數。即將到來的美國大選為重要事件，以及隨後的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會議。美債利率在大選前大漲，漲幅可能在選後收斂。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降息幅度預料為一碼，觀察會後聲明來分析後續行情走勢。台債市場，公債殖利率仍受到籌碼影響，難以大幅上漲，從近期標債結果推知買盤需求穩固。惟台灣央行政策偏向緊縮的看法不變，考慮養券成本後應謹慎布局。債券科操作上，建議以到期補券優先，台幣債初級市場擇優標的投標為主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利率持續上揚，面對美國大選，川普交易盛行推升利率。最新公布的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月非農就業報告雖欠佳，但受天氣與罷工影響較多，利率雖一度下跌，但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製造業指數中的價格分項指數增長帶來通膨隱憂，利率反彈至近三個月來新高。上週五美債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4.3836%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。台灣公債利率先前受到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公債標售較佳影響，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利率下跌；與美債走勢相異。截至上週五，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ED0781EC-48DE-BA0F-9CF3-0BB8A01646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6BBE512-A8F9-678B-AFFE-FFBF7FA91BC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FB438960-34B3-D63A-98EA-2C524F8281B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B8CAAB36-4F86-12D6-BF6C-CAEC69F5444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349142E8-8B41-D44F-485A-767EE062EC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ADF79EBB-36CB-5224-DCEF-653C43995C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A1139849-4F38-F427-6DF3-02F4688263E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11/4 下午 02:44:52"/>
  <p:tag name="TAGTIMESTAMP" val="2024/11/4 下午 02:44:52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11/4 下午 02:44:52"/>
  <p:tag name="TAGTIMESTAMP" val="2024/11/4 下午 02:44:52"/>
  <p:tag name="CHARTTYPE" val="ECWB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11/4 下午 02:45:01"/>
  <p:tag name="TAGTIMESTAMP" val="2024/11/4 下午 02:45:01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11/4 下午 02:45:09"/>
  <p:tag name="TAGTIMESTAMP" val="2024/11/4 下午 02:45:09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11/4 下午 02:45:17"/>
  <p:tag name="TAGTIMESTAMP" val="2024/11/4 下午 02:45:17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11/4 下午 02:45:24"/>
  <p:tag name="TAGTIMESTAMP" val="2024/11/4 下午 02:45:24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11/4 下午 02:45:04"/>
  <p:tag name="TAGTIMESTAMP" val="2024/11/4 下午 02:45:04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11/4 下午 02:45:13"/>
  <p:tag name="TAGTIMESTAMP" val="2024/11/4 下午 02:45:13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11/4 下午 02:44:52"/>
  <p:tag name="TAGTIMESTAMP" val="2024/11/4 下午 02:44:52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11/4 下午 02:45:03"/>
  <p:tag name="TAGTIMESTAMP" val="2024/11/4 下午 02:45:03"/>
  <p:tag name="CHARTTYPE" val="GC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11/4 下午 02:45:11"/>
  <p:tag name="TAGTIMESTAMP" val="2024/11/4 下午 02:45:11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11/4 下午 02:44:53"/>
  <p:tag name="TAGTIMESTAMP" val="2024/11/4 下午 02:44:53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11/4 下午 02:45:05"/>
  <p:tag name="TAGTIMESTAMP" val="2024/11/4 下午 02:45:05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11/4 下午 02:45:14"/>
  <p:tag name="TAGTIMESTAMP" val="2024/11/4 下午 02:45:14"/>
  <p:tag name="CHARTTYPE" val="G"/>
  <p:tag name="WORKBOOKFILENAME" val="C:\Users\Peter.Tsai\Documents\週報\大中票券債券市場展望雙週報20241104.pptx"/>
  <p:tag name="WORKSHEETNAME" val="C:\Users\Peter.Tsai\Documents\週報\大中票券債券市場展望雙週報2024110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11874</TotalTime>
  <Words>414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324</cp:revision>
  <dcterms:created xsi:type="dcterms:W3CDTF">2018-04-19T05:44:13Z</dcterms:created>
  <dcterms:modified xsi:type="dcterms:W3CDTF">2024-11-04T07:43:48Z</dcterms:modified>
</cp:coreProperties>
</file>