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11_11_14_46_23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11_11_14_46_3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11_11_14_46_10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4_11_11_14_46_23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4_11_11_14_46_31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4_11_11_14_46_37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4_11_11_14_46_44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11_11_14_46_10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11_11_14_46_23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11_11_14_46_3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11_11_14_46_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11_11_14_46_22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11_11_14_46_2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11_11_14_46_10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2024/11/11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9877E0E0-A622-09E2-F8D8-B1EDE048894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F71A0E4C-F334-023F-08A6-A8A5D300CEC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8E58D0EB-63D7-AD84-12D0-1CC96AF6F19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C41AD902-75D2-C83D-E2D7-5D113654FB0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96ADB1AA-17EE-E876-BA4F-A380A31E227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5137951B-9E36-A5C0-DFCF-A73B54C3231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66">
            <a:extLst>
              <a:ext uri="{FF2B5EF4-FFF2-40B4-BE49-F238E27FC236}">
                <a16:creationId xmlns:a16="http://schemas.microsoft.com/office/drawing/2014/main" id="{516483FF-118F-8B77-83FA-479073BB4FF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8F8EC0CA-5953-1BA9-1EDD-31218266A1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447000"/>
              </p:ext>
            </p:extLst>
          </p:nvPr>
        </p:nvGraphicFramePr>
        <p:xfrm>
          <a:off x="611560" y="1265159"/>
          <a:ext cx="7992887" cy="550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10568" imgH="6295880" progId="Excel.Sheet.12">
                  <p:embed/>
                </p:oleObj>
              </mc:Choice>
              <mc:Fallback>
                <p:oleObj name="Worksheet" r:id="rId2" imgW="7410568" imgH="629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560" y="1265159"/>
                        <a:ext cx="7992887" cy="550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利率月線與季線皆呈上升趨勢。利率走勢在大選過後，出現下修，市場評估川普新政與未來通膨走勢，以調整對明年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降息幅度的預估。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調查，預估較前期增加。另有美國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，預估微增。目前美公債利率出現漲多拉回，預估在新政上路前，利率轉為盤整，隨經濟數據起伏。台債市場，公債殖利率受到籌碼因素影響，對美債近期走勢僅小漲反應。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利率則一度上漲後拉回，未能突破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。操作上，考量通膨因素與養券成本偏高，台債建議在初級市場根據養券空間擇優布局。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最近一週，美債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利率經歷大幅震盪，在大選結果前，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利率大漲超過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。選舉結果確定後，川普交易退潮與聯準會再次降息一碼，美債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利率回跌到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下方。上週五美債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4.3043%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。台債市場近期受到美債影響，利率小漲，但交易量少，仍屬區間整理。截至上週五，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在等殖系統已經久未成交。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D63F0B5C-4556-EFBD-23D0-09BB7E203C7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E579EE03-F754-4A04-5B6E-F97B9097298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6EEF610F-B653-5DBD-7AAF-E36121AC157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FC2B7275-6A12-FEDD-192C-2331CAFBC7E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577F8302-7F39-44CA-1BC6-A161CE6A354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51C4DE8B-B169-E6B7-702D-BA00616CDA6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8D0009E3-59F6-8FDA-649B-7EE667A9A1E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11/11 下午 02:46:14"/>
  <p:tag name="TAGTIMESTAMP" val="2024/11/11 下午 02:46:14"/>
  <p:tag name="CHARTTYPE" val="G"/>
  <p:tag name="WORKBOOKFILENAME" val="C:\Users\Peter.Tsai\Documents\週報\大中票券債券市場展望雙週報20241111.pptx"/>
  <p:tag name="WORKSHEETNAME" val="C:\Users\Peter.Tsai\Documents\週報\大中票券債券市場展望雙週報20241111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11/11 下午 02:46:13"/>
  <p:tag name="TAGTIMESTAMP" val="2024/11/11 下午 02:46:13"/>
  <p:tag name="CHARTTYPE" val="ECWB"/>
  <p:tag name="WORKBOOKFILENAME" val="C:\Users\Peter.Tsai\Documents\週報\大中票券債券市場展望雙週報20241111.pptx"/>
  <p:tag name="WORKSHEETNAME" val="C:\Users\Peter.Tsai\Documents\週報\大中票券債券市場展望雙週報20241111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11/11 下午 02:46:27"/>
  <p:tag name="TAGTIMESTAMP" val="2024/11/11 下午 02:46:27"/>
  <p:tag name="CHARTTYPE" val="G"/>
  <p:tag name="WORKBOOKFILENAME" val="C:\Users\Peter.Tsai\Documents\週報\大中票券債券市場展望雙週報20241111.pptx"/>
  <p:tag name="WORKSHEETNAME" val="C:\Users\Peter.Tsai\Documents\週報\大中票券債券市場展望雙週報20241111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11/11 下午 02:46:35"/>
  <p:tag name="TAGTIMESTAMP" val="2024/11/11 下午 02:46:35"/>
  <p:tag name="CHARTTYPE" val="G"/>
  <p:tag name="WORKBOOKFILENAME" val="C:\Users\Peter.Tsai\Documents\週報\大中票券債券市場展望雙週報20241111.pptx"/>
  <p:tag name="WORKSHEETNAME" val="C:\Users\Peter.Tsai\Documents\週報\大中票券債券市場展望雙週報20241111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4/11/11 下午 02:46:41"/>
  <p:tag name="TAGTIMESTAMP" val="2024/11/11 下午 02:46:41"/>
  <p:tag name="CHARTTYPE" val="G"/>
  <p:tag name="WORKBOOKFILENAME" val="C:\Users\Peter.Tsai\Documents\週報\大中票券債券市場展望雙週報20241111.pptx"/>
  <p:tag name="WORKSHEETNAME" val="C:\Users\Peter.Tsai\Documents\週報\大中票券債券市場展望雙週報20241111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4/11/11 下午 02:46:48"/>
  <p:tag name="TAGTIMESTAMP" val="2024/11/11 下午 02:46:48"/>
  <p:tag name="CHARTTYPE" val="G"/>
  <p:tag name="WORKBOOKFILENAME" val="C:\Users\Peter.Tsai\Documents\週報\大中票券債券市場展望雙週報20241111.pptx"/>
  <p:tag name="WORKSHEETNAME" val="C:\Users\Peter.Tsai\Documents\週報\大中票券債券市場展望雙週報20241111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11/11 下午 02:46:28"/>
  <p:tag name="TAGTIMESTAMP" val="2024/11/11 下午 02:46:28"/>
  <p:tag name="CHARTTYPE" val="G"/>
  <p:tag name="WORKBOOKFILENAME" val="C:\Users\Peter.Tsai\Documents\週報\大中票券債券市場展望雙週報20241111.pptx"/>
  <p:tag name="WORKSHEETNAME" val="C:\Users\Peter.Tsai\Documents\週報\大中票券債券市場展望雙週報20241111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11/11 下午 02:46:38"/>
  <p:tag name="TAGTIMESTAMP" val="2024/11/11 下午 02:46:38"/>
  <p:tag name="CHARTTYPE" val="G"/>
  <p:tag name="WORKBOOKFILENAME" val="C:\Users\Peter.Tsai\Documents\週報\大中票券債券市場展望雙週報20241111.pptx"/>
  <p:tag name="WORKSHEETNAME" val="C:\Users\Peter.Tsai\Documents\週報\大中票券債券市場展望雙週報20241111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11/11 下午 02:46:12"/>
  <p:tag name="TAGTIMESTAMP" val="2024/11/11 下午 02:46:12"/>
  <p:tag name="CHARTTYPE" val="G"/>
  <p:tag name="WORKBOOKFILENAME" val="C:\Users\Peter.Tsai\Documents\週報\大中票券債券市場展望雙週報20241111.pptx"/>
  <p:tag name="WORKSHEETNAME" val="C:\Users\Peter.Tsai\Documents\週報\大中票券債券市場展望雙週報20241111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11/11 下午 02:46:25"/>
  <p:tag name="TAGTIMESTAMP" val="2024/11/11 下午 02:46:25"/>
  <p:tag name="CHARTTYPE" val="GC"/>
  <p:tag name="WORKBOOKFILENAME" val="C:\Users\Peter.Tsai\Documents\週報\大中票券債券市場展望雙週報20241111.pptx"/>
  <p:tag name="WORKSHEETNAME" val="C:\Users\Peter.Tsai\Documents\週報\大中票券債券市場展望雙週報20241111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11/11 下午 02:46:32"/>
  <p:tag name="TAGTIMESTAMP" val="2024/11/11 下午 02:46:32"/>
  <p:tag name="CHARTTYPE" val="G"/>
  <p:tag name="WORKBOOKFILENAME" val="C:\Users\Peter.Tsai\Documents\週報\大中票券債券市場展望雙週報20241111.pptx"/>
  <p:tag name="WORKSHEETNAME" val="C:\Users\Peter.Tsai\Documents\週報\大中票券債券市場展望雙週報20241111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11/11 下午 02:46:14"/>
  <p:tag name="TAGTIMESTAMP" val="2024/11/11 下午 02:46:14"/>
  <p:tag name="CHARTTYPE" val="G"/>
  <p:tag name="WORKBOOKFILENAME" val="C:\Users\Peter.Tsai\Documents\週報\大中票券債券市場展望雙週報20241111.pptx"/>
  <p:tag name="WORKSHEETNAME" val="C:\Users\Peter.Tsai\Documents\週報\大中票券債券市場展望雙週報20241111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11/11 下午 02:46:28"/>
  <p:tag name="TAGTIMESTAMP" val="2024/11/11 下午 02:46:28"/>
  <p:tag name="CHARTTYPE" val="G"/>
  <p:tag name="WORKBOOKFILENAME" val="C:\Users\Peter.Tsai\Documents\週報\大中票券債券市場展望雙週報20241111.pptx"/>
  <p:tag name="WORKSHEETNAME" val="C:\Users\Peter.Tsai\Documents\週報\大中票券債券市場展望雙週報20241111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11/11 下午 02:46:38"/>
  <p:tag name="TAGTIMESTAMP" val="2024/11/11 下午 02:46:38"/>
  <p:tag name="CHARTTYPE" val="G"/>
  <p:tag name="WORKBOOKFILENAME" val="C:\Users\Peter.Tsai\Documents\週報\大中票券債券市場展望雙週報20241111.pptx"/>
  <p:tag name="WORKSHEETNAME" val="C:\Users\Peter.Tsai\Documents\週報\大中票券債券市場展望雙週報20241111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11790</TotalTime>
  <Words>371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322</cp:revision>
  <dcterms:created xsi:type="dcterms:W3CDTF">2018-04-19T05:44:13Z</dcterms:created>
  <dcterms:modified xsi:type="dcterms:W3CDTF">2024-11-11T09:09:03Z</dcterms:modified>
</cp:coreProperties>
</file>