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2_9_14_13_2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2_9_14_13_3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2_9_14_13_1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12_9_14_13_2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12_9_14_13_2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12_9_14_13_36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12_9_14_13_4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2_9_14_13_1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2_9_14_13_2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2_9_14_13_3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2_9_14_13_1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2_9_14_13_2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2_9_14_13_3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2_9_14_13_1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2024/12/09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BAC7FDF-132A-819D-09B0-49055DE8BD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1956A90A-1809-013C-A70A-06E6ED7587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9A78ED27-C177-CBA5-70AF-03C931A70B8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99A10DEC-2B3E-BC3F-4A93-8341C00F3C6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DA89067F-D447-2837-BFE3-0D93AF3F354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F885B23D-5CEB-F05D-CDB7-F47AB4434E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D8BAF418-27B4-376C-EC59-F95BB5B38A1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DB80892-8CEB-7751-2101-3094DE3C9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27520"/>
              </p:ext>
            </p:extLst>
          </p:nvPr>
        </p:nvGraphicFramePr>
        <p:xfrm>
          <a:off x="611560" y="1268761"/>
          <a:ext cx="792088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6924748" progId="Excel.Sheet.12">
                  <p:embed/>
                </p:oleObj>
              </mc:Choice>
              <mc:Fallback>
                <p:oleObj name="Worksheet" r:id="rId2" imgW="7781784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1"/>
                        <a:ext cx="792088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利率月線轉為下跌而季線仍呈上升趨勢。依照目前斜率趨勢，若未在季線附近止跌，下跌走勢將直測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關卡，因此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本月的降息及聲明為重點。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調查。另有美國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，預估微增。目前美公債利率主要隨經濟數據起伏，同時修正先前川普交易的偏離情況。美債利率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為近期頭部，暫時偏多看待。台債市場，成交量依舊清淡，對美債近期走勢以下跌反應。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利率則一度跌破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後，小幅反彈。債券操作上，考量養券成本依舊偏高與年底資金較為緊俏，台債建議酌量進場，保守交易。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利率從高檔走跌，由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附近走低至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附近。主要因川普交易退潮與近期就業報告顯示勞動力需求降溫。上週五美債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4.1529%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。台債市場仍受到美債利率走低影響，利率小跌，但交易清淡，交易商追價謹慎。截至上週五，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AF903CDA-F046-DB54-A8D9-D7FE6B7879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3EA53060-FAEC-516A-C179-485EF8D47EB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8D5FD6C1-5762-CF4C-3F1E-79F385C961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17CD3AB7-2F43-AFB3-4FC7-637A8BBC4AE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CDD553B4-BE01-EB8D-D4D0-1C3ED1F3A05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9CC9FE0-5173-815D-9AB4-AD3D5F8C978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56847C84-0CDE-6776-55CB-46492BEE38F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2/9 下午 02:13:18"/>
  <p:tag name="TAGTIMESTAMP" val="2024/12/9 下午 02:13:18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2/9 下午 02:13:14"/>
  <p:tag name="TAGTIMESTAMP" val="2024/12/9 下午 02:13:14"/>
  <p:tag name="CHARTTYPE" val="ECWB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2/9 下午 02:13:24"/>
  <p:tag name="TAGTIMESTAMP" val="2024/12/9 下午 02:13:24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2/9 下午 02:13:32"/>
  <p:tag name="TAGTIMESTAMP" val="2024/12/9 下午 02:13:32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12/9 下午 02:13:40"/>
  <p:tag name="TAGTIMESTAMP" val="2024/12/9 下午 02:13:40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12/9 下午 02:13:47"/>
  <p:tag name="TAGTIMESTAMP" val="2024/12/9 下午 02:13:47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2/9 下午 02:13:25"/>
  <p:tag name="TAGTIMESTAMP" val="2024/12/9 下午 02:13:25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2/9 下午 02:13:34"/>
  <p:tag name="TAGTIMESTAMP" val="2024/12/9 下午 02:13:34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2/9 下午 02:13:18"/>
  <p:tag name="TAGTIMESTAMP" val="2024/12/9 下午 02:13:18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2/9 下午 02:13:27"/>
  <p:tag name="TAGTIMESTAMP" val="2024/12/9 下午 02:13:27"/>
  <p:tag name="CHARTTYPE" val="GC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2/9 下午 02:13:35"/>
  <p:tag name="TAGTIMESTAMP" val="2024/12/9 下午 02:13:35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2/9 下午 02:13:18"/>
  <p:tag name="TAGTIMESTAMP" val="2024/12/9 下午 02:13:18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2/9 下午 02:13:30"/>
  <p:tag name="TAGTIMESTAMP" val="2024/12/9 下午 02:13:30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2/9 下午 02:13:38"/>
  <p:tag name="TAGTIMESTAMP" val="2024/12/9 下午 02:13:38"/>
  <p:tag name="CHARTTYPE" val="G"/>
  <p:tag name="WORKBOOKFILENAME" val="C:\Users\Peter.Tsai\Documents\週報\大中票券債券市場展望雙週報20241209.pptx"/>
  <p:tag name="WORKSHEETNAME" val="C:\Users\Peter.Tsai\Documents\週報\大中票券債券市場展望雙週報202412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11847</TotalTime>
  <Words>358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326</cp:revision>
  <dcterms:created xsi:type="dcterms:W3CDTF">2018-04-19T05:44:13Z</dcterms:created>
  <dcterms:modified xsi:type="dcterms:W3CDTF">2024-12-09T06:51:21Z</dcterms:modified>
</cp:coreProperties>
</file>