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2_23_10_39_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2_23_10_39_1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2_23_10_38_5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2_23_10_39_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2_23_10_39_1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2_23_10_39_2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2_23_10_39_2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2_23_10_38_5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2_23_10_39_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2_23_10_39_1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2_23_10_38_5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2_23_10_39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2_23_10_39_1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2_23_10_38_5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2024/12/23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1A4D16F-C23C-CA67-9809-A1FB2CA4AA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41A589EE-DCCE-EE1F-BE8A-A6C0AE1B30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07275FF9-785B-3357-B3CD-932B6599FD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EC7DEB4F-762E-2797-9D87-CE458B0EA04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A1DA057-3965-AF13-0E9A-997412C4CEF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D8580FEE-8997-5A96-E114-7EA3E151E6F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5D1C887B-C837-1880-D608-81FD11A870B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580ACC4-761B-B45E-E783-82C7865D0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92877"/>
              </p:ext>
            </p:extLst>
          </p:nvPr>
        </p:nvGraphicFramePr>
        <p:xfrm>
          <a:off x="611560" y="1343818"/>
          <a:ext cx="7997949" cy="523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5038798" progId="Excel.Sheet.12">
                  <p:embed/>
                </p:oleObj>
              </mc:Choice>
              <mc:Fallback>
                <p:oleObj name="Worksheet" r:id="rId2" imgW="7781784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343818"/>
                        <a:ext cx="7997949" cy="523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利率月線再度轉向上升趨勢而季線向上趨勢依舊，在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降息後，殖利率突破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，顯示走勢不再偏多。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上方，市場修正明年降息次數，縮減為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。歐洲央行方面則可能持續降息。台債市場，公債殖利率受到十年券標售利率高於預期及美債影響而上漲。另貨幣市場利率上漲，養券成本小幅墊高，交易商買債力道縮。上週台灣央行維持政策利率不變，總裁暗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年政策沒有偏鴿的可能。而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利率也自低檔反彈至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附近。操作上，債市中性看待，通膨壓力猶存，注意近期債市修正，把握利率反彈之際，酌量布局，但不宜追價。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利率呈現上揚走勢。雖然聯準會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月會議降息一碼，但會後聲明被解讀為鷹派降息。近期數據也顯示美國經濟不弱，物價下降變緩，因而帶動殖利率大漲回到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4.5222%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年指標新券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券標售利率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高於預期，帶動利率上揚，升至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D8B1FA1E-420B-29C8-B8D5-D4C51ACF4D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19532347-8A13-CA8B-FFA1-8E5C013CE0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1C287743-84FD-A757-7263-ADCDC6730D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3223961D-8DDC-076A-09CB-6D13F9E306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00702A3E-54CD-F07F-8AEF-AC5788F0FAD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28F0050F-2703-A581-84A6-B5802529B4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EC3361F6-133A-9EB9-23D3-DE35D235F11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2/23 上午 10:39:02"/>
  <p:tag name="TAGTIMESTAMP" val="2024/12/23 上午 10:39:02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2/23 上午 10:39:01"/>
  <p:tag name="TAGTIMESTAMP" val="2024/12/23 上午 10:39:01"/>
  <p:tag name="CHARTTYPE" val="ECWB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2/23 上午 10:39:13"/>
  <p:tag name="TAGTIMESTAMP" val="2024/12/23 上午 10:39:13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2/23 上午 10:39:20"/>
  <p:tag name="TAGTIMESTAMP" val="2024/12/23 上午 10:39:20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2/23 上午 10:39:25"/>
  <p:tag name="TAGTIMESTAMP" val="2024/12/23 上午 10:39:25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2/23 上午 10:39:32"/>
  <p:tag name="TAGTIMESTAMP" val="2024/12/23 上午 10:39:32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2/23 上午 10:39:14"/>
  <p:tag name="TAGTIMESTAMP" val="2024/12/23 上午 10:39:14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2/23 上午 10:39:23"/>
  <p:tag name="TAGTIMESTAMP" val="2024/12/23 上午 10:39:23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2/23 上午 10:39:00"/>
  <p:tag name="TAGTIMESTAMP" val="2024/12/23 上午 10:39:00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2/23 上午 10:39:08"/>
  <p:tag name="TAGTIMESTAMP" val="2024/12/23 上午 10:39:08"/>
  <p:tag name="CHARTTYPE" val="GC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2/23 上午 10:39:17"/>
  <p:tag name="TAGTIMESTAMP" val="2024/12/23 上午 10:39:17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2/23 上午 10:39:02"/>
  <p:tag name="TAGTIMESTAMP" val="2024/12/23 上午 10:39:02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2/23 上午 10:39:13"/>
  <p:tag name="TAGTIMESTAMP" val="2024/12/23 上午 10:39:13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2/23 上午 10:39:22"/>
  <p:tag name="TAGTIMESTAMP" val="2024/12/23 上午 10:39:22"/>
  <p:tag name="CHARTTYPE" val="G"/>
  <p:tag name="WORKBOOKFILENAME" val="C:\Users\Peter.Tsai\Documents\週報\大中票券債券市場展望雙週報20241223.pptx"/>
  <p:tag name="WORKSHEETNAME" val="C:\Users\Peter.Tsai\Documents\週報\大中票券債券市場展望雙週報202412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11712</TotalTime>
  <Words>429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324</cp:revision>
  <dcterms:created xsi:type="dcterms:W3CDTF">2018-04-19T05:44:13Z</dcterms:created>
  <dcterms:modified xsi:type="dcterms:W3CDTF">2024-12-23T03:32:29Z</dcterms:modified>
</cp:coreProperties>
</file>