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1_6_11_21_5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1_6_11_22_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1_6_11_21_4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1_6_11_21_5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1_6_11_22_6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1_6_11_22_11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5_1_6_11_22_18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1_6_11_21_4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1_6_11_22_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1_6_11_22_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1_6_11_21_48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1_6_11_21_5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1_6_11_22_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1_6_11_21_4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2025/01/06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44EF7257-2FAB-748C-DC8B-6A68D7FF1B4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B27A2F57-B918-6CFC-4EBB-5F3E951B66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0770944F-166E-B64E-9D6A-D1EC7DB1048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739EF609-A5DE-6488-F64E-03AD58DE0C6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D5D496CB-AD44-1E62-6180-00E0BC68399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563C8D28-A212-7ABE-9D80-E9D7C9EC4BA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66">
            <a:extLst>
              <a:ext uri="{FF2B5EF4-FFF2-40B4-BE49-F238E27FC236}">
                <a16:creationId xmlns:a16="http://schemas.microsoft.com/office/drawing/2014/main" id="{1E35AA16-DEAB-3B8E-E2FC-F2CCA4DD4CC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7ECD4E3F-381F-F0C8-B0C6-DA46E41C0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875389"/>
              </p:ext>
            </p:extLst>
          </p:nvPr>
        </p:nvGraphicFramePr>
        <p:xfrm>
          <a:off x="539552" y="1448593"/>
          <a:ext cx="8064842" cy="500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781784" imgH="4829066" progId="Excel.Sheet.12">
                  <p:embed/>
                </p:oleObj>
              </mc:Choice>
              <mc:Fallback>
                <p:oleObj name="Worksheet" r:id="rId2" imgW="7781784" imgH="48290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9552" y="1448593"/>
                        <a:ext cx="8064842" cy="5004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利率月線與季線仍呈上升趨勢。週線走勢轉為走平，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整數關卡，偏向整理。市場等候新進數據以判斷後續方向。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經濟數據方面，即將公布德國與歐元區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月非農就業報告、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數據。目前美公債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利率攀至去年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月以來高點，鑑於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在一月與三月。降息的機率不高，美債市場暫時不宜偏多。台債市場，成交量不多，但新券交易利率往上反應。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利率目前整理走勢為主。債券操作上，因台債養券成本仍高，標售公債利率宜保守。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利率在區間高檔整理。面對川普即將上任，且經濟數據維持韌性，期貨市場預告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不降息。上週五美債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4.5975%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。台債市場仍受到美債利率位於高檔影響，利率微幅上揚，且新債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when-issue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交易開始，市場略為偏空。本周即將有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公債標售，交易商謹慎觀望。截至上週五，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A8C7B535-8EF8-1093-A945-9F60EEEE945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68CB0F16-15A6-43DF-E94E-DF65C561DFF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EAC4E92A-917F-0689-8A81-85561489F6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3C3D2465-126E-3647-D9A6-990EF89793E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3D57BA3C-24A8-F347-786A-953E09425F6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DF85DE06-C927-5967-1D86-97FE2D36325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F823132F-F3E5-A990-3DF3-82ECB9C6CB9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1/6 上午 11:21:53"/>
  <p:tag name="TAGTIMESTAMP" val="2025/1/6 上午 11:21:53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1/6 上午 11:21:51"/>
  <p:tag name="TAGTIMESTAMP" val="2025/1/6 上午 11:21:51"/>
  <p:tag name="CHARTTYPE" val="ECWB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1/6 上午 11:22:01"/>
  <p:tag name="TAGTIMESTAMP" val="2025/1/6 上午 11:22:01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1/6 上午 11:22:10"/>
  <p:tag name="TAGTIMESTAMP" val="2025/1/6 上午 11:22:10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1/6 上午 11:22:15"/>
  <p:tag name="TAGTIMESTAMP" val="2025/1/6 上午 11:22:15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5/1/6 上午 11:22:22"/>
  <p:tag name="TAGTIMESTAMP" val="2025/1/6 上午 11:22:22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1/6 上午 11:22:04"/>
  <p:tag name="TAGTIMESTAMP" val="2025/1/6 上午 11:22:04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1/6 上午 11:22:12"/>
  <p:tag name="TAGTIMESTAMP" val="2025/1/6 上午 11:22:12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1/6 上午 11:21:52"/>
  <p:tag name="TAGTIMESTAMP" val="2025/1/6 上午 11:21:52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1/6 上午 11:22:01"/>
  <p:tag name="TAGTIMESTAMP" val="2025/1/6 上午 11:22:01"/>
  <p:tag name="CHARTTYPE" val="GC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1/6 上午 11:22:09"/>
  <p:tag name="TAGTIMESTAMP" val="2025/1/6 上午 11:22:09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1/6 上午 11:21:49"/>
  <p:tag name="TAGTIMESTAMP" val="2025/1/6 上午 11:21:49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1/6 上午 11:21:58"/>
  <p:tag name="TAGTIMESTAMP" val="2025/1/6 上午 11:21:58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1/6 上午 11:22:07"/>
  <p:tag name="TAGTIMESTAMP" val="2025/1/6 上午 11:22:07"/>
  <p:tag name="CHARTTYPE" val="G"/>
  <p:tag name="WORKBOOKFILENAME" val="C:\Users\Peter.Tsai\Documents\週報\大中票券債券市場展望雙週報20250106.pptx"/>
  <p:tag name="WORKSHEETNAME" val="C:\Users\Peter.Tsai\Documents\週報\大中票券債券市場展望雙週報20250106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11945</TotalTime>
  <Words>362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326</cp:revision>
  <dcterms:created xsi:type="dcterms:W3CDTF">2018-04-19T05:44:13Z</dcterms:created>
  <dcterms:modified xsi:type="dcterms:W3CDTF">2025-01-06T05:55:57Z</dcterms:modified>
</cp:coreProperties>
</file>