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3_3_14_59_4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3_3_14_59_5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3_3_14_59_3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3_3_14_59_4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3_3_14_59_5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3_3_15_0_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5_3_3_15_0_8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3_3_14_59_3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3_3_14_59_4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3_3_14_59_5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3_3_14_59_3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3_3_14_59_4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3_3_14_59_5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3_3_14_59_3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2025/03/03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06EA7A6-EFD2-55DD-EEFA-D2CC063D2A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8FD93171-7326-4954-5353-DE5F97D81E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6782C54A-987A-4A67-F1E4-16ECB12831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A6F4AC6A-0B2E-432E-764B-472C353A745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90957BA2-E849-CE74-F854-45C9AC20DEF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712DA532-2094-062F-F90F-180943298E4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1C99D008-EB5F-3E90-A711-22E7588BC26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7387005-1428-E3E4-8CDE-C993CB1EFD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092936"/>
              </p:ext>
            </p:extLst>
          </p:nvPr>
        </p:nvGraphicFramePr>
        <p:xfrm>
          <a:off x="575556" y="1256679"/>
          <a:ext cx="7992888" cy="557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6086475" progId="Excel.Sheet.12">
                  <p:embed/>
                </p:oleObj>
              </mc:Choice>
              <mc:Fallback>
                <p:oleObj name="Worksheet" r:id="rId2" imgW="7781784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556" y="1256679"/>
                        <a:ext cx="7992888" cy="557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利率月線向下與季線由向上轉漸趨平，顯示盤勢下跌為主。市場修正原先川普交易的影響。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製造業指數與服務業指數。台灣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已連續數日走跌，跌深可能出現反彈，但市場缺乏上漲因素，預估就業報告若優於預期，利率頂多小漲後轉為整理格局。台債市場，籌碼優勢仍在，但是通膨壓力漸增，且央行理事表示今年無降息空間但有升息壓力，建議操作上不宜追多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利率目前在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附近整理，盤整格局不變。債券操作上，應考量通膨風險，選擇較高利差債券布局。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利率呈下跌。主因近期公布數據低於預期，且川普政策讓股市承壓，債市成避險地。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官員談話雖偏鷹，美債利率仍以連日下跌做收。上週五美債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4.2082%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主要反映對未來的通膨預期，利率較為上揚，但因美債利率多下跌，新券五年債的標售利率雖高於預期中值，但仍較前次降低。由於美債市場偏多，台債債市氣氛不至於偏空，但缺乏做多因素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B365041B-4A57-35B3-9C10-D14C410DF12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E9E32BB-DC27-19AB-6C5A-516E8DCC5D0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E1F40F5E-C4B8-8F63-995E-B5F46C85DD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1332FDDF-99FD-F046-AE24-0C8A8B3A55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F108F4A9-9C7B-3F22-F3A4-1A89B6F1C2A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ACB5478-2950-74A9-2E1A-B32E980D7E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291E6C44-FF49-A6C6-AF92-A586BBDB933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3/3 下午 02:59:36"/>
  <p:tag name="TAGTIMESTAMP" val="2025/3/3 下午 02:59:36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3/3 下午 02:59:36"/>
  <p:tag name="TAGTIMESTAMP" val="2025/3/3 下午 02:59:36"/>
  <p:tag name="CHARTTYPE" val="ECWB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3/3 下午 02:59:51"/>
  <p:tag name="TAGTIMESTAMP" val="2025/3/3 下午 02:59:51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3/3 下午 03:00:01"/>
  <p:tag name="TAGTIMESTAMP" val="2025/3/3 下午 03:00:01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3/3 下午 03:00:04"/>
  <p:tag name="TAGTIMESTAMP" val="2025/3/3 下午 03:00:04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5/3/3 下午 03:00:12"/>
  <p:tag name="TAGTIMESTAMP" val="2025/3/3 下午 03:00:12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3/3 下午 02:59:51"/>
  <p:tag name="TAGTIMESTAMP" val="2025/3/3 下午 02:59:51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3/3 下午 02:59:58"/>
  <p:tag name="TAGTIMESTAMP" val="2025/3/3 下午 02:59:58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3/3 下午 02:59:34"/>
  <p:tag name="TAGTIMESTAMP" val="2025/3/3 下午 02:59:34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3/3 下午 02:59:49"/>
  <p:tag name="TAGTIMESTAMP" val="2025/3/3 下午 02:59:49"/>
  <p:tag name="CHARTTYPE" val="GC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3/3 下午 02:59:56"/>
  <p:tag name="TAGTIMESTAMP" val="2025/3/3 下午 02:59:56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3/3 下午 02:59:36"/>
  <p:tag name="TAGTIMESTAMP" val="2025/3/3 下午 02:59:36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3/3 下午 02:59:52"/>
  <p:tag name="TAGTIMESTAMP" val="2025/3/3 下午 02:59:52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3/3 下午 03:00:01"/>
  <p:tag name="TAGTIMESTAMP" val="2025/3/3 下午 03:00:01"/>
  <p:tag name="CHARTTYPE" val="G"/>
  <p:tag name="WORKBOOKFILENAME" val="C:\Users\Peter.Tsai\Documents\週報\大中票券債券市場展望雙週報20250303.pptx"/>
  <p:tag name="WORKSHEETNAME" val="C:\Users\Peter.Tsai\Documents\週報\大中票券債券市場展望雙週報202503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12099</TotalTime>
  <Words>422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339</cp:revision>
  <dcterms:created xsi:type="dcterms:W3CDTF">2018-04-19T05:44:13Z</dcterms:created>
  <dcterms:modified xsi:type="dcterms:W3CDTF">2025-03-03T07:34:45Z</dcterms:modified>
</cp:coreProperties>
</file>