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4_14_13_37_4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4_14_13_37_5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4_14_13_37_3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4_14_13_37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4_14_13_37_5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4_14_13_38_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4_14_13_37_3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4_14_13_37_5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4_14_13_37_5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4_14_13_37_3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4_14_13_37_5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4_14_13_37_5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4_14_13_37_3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2025/04/14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CF97325C-F389-D742-704B-AD4E14EB590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6777AA4-6322-F182-2822-88F8A3C8DAA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DE19C52C-2773-C0AE-1698-0CCA96F2E0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F1C9BC8E-F104-82C1-519D-D0851101D27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83EB46C1-B81C-9044-ED05-999D78EEA46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9D4DA7FD-E649-D924-F6DE-9BDA64ED721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3BE6C45-A7FC-1A93-B3CB-256412268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45625"/>
              </p:ext>
            </p:extLst>
          </p:nvPr>
        </p:nvGraphicFramePr>
        <p:xfrm>
          <a:off x="827584" y="1410252"/>
          <a:ext cx="7610475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10580" imgH="5248202" progId="Excel.Sheet.12">
                  <p:embed/>
                </p:oleObj>
              </mc:Choice>
              <mc:Fallback>
                <p:oleObj name="Worksheet" r:id="rId2" imgW="7610580" imgH="5248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1410252"/>
                        <a:ext cx="7610475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利率在四月觸及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低點後反彈，月線雖呈上揚，但季線仍呈下跌，推測利率在關稅政策影響下將大區間整理。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利率從對經濟的擔憂中下跌，然後於關稅影響通膨疑慮中上漲，最後演變為對美元資產的信心不足而出現一輪拋售行情。短線上的經濟數據無助於行情判斷，但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可能使用降息以穩定金融市場的猜測成為債市支撐。目前尚無流動性風險，但美元資產的青睞度降低。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在金融亂世的角色更為重要。台債市場，公債殖利率多少受到關稅貿易戰的影響，但市場傾向觀望而非追價。而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高點下修，顯示債市不至於偏空。操作上，台債不脫籌碼因素，短期將受關稅消息波動。若關稅談判後稅率仍高，市場可能冀望下半年央行降息，因此債市殖利率彈幅有限，利率逢高仍建議於初級市場布局。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利率呈現先跌後漲的走勢。原因在於川普在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4/2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宣布對全球普遍加徵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(4/5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日生效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，另外對等關稅於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4/9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日生效。出於對經濟的擔憂與避險效果，美債利率先行下跌，但是由於股市大跌，市場轉為現金為王，加上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Carry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trade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提解交易，債市也開始拋售以提取現金，導致殖利率快速反彈。期間傳出中國出售美債消息，也替利率上漲添加柴火。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4/9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日川普政策轉彎，對多數國家的高額關稅暫緩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天執行，台股幾乎漲停作收。然而川普激進的政策已經傷害美元與美債過往作為避險資產的基礎，債市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公債殖利率從低點上揚逾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個基本點。上週五美債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4.4895%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利率也是先跌後漲。債市氣氛不若先前偏多。截至上週五，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A14104R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4162787-C47B-3F17-2E98-EBDCD6C3D5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D354CAE3-3E19-050F-D8B5-65BF88D260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69D6AAE1-CF1A-085C-4AFE-FA764210E3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051EBDD2-81AB-B2A7-D8AA-80AAD363A1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91805E8-8B59-0B78-2287-89D1F76FA5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C79635A8-A459-94F6-EA7B-39F7291812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1CD99F5-6AD1-24CA-127F-7C2DD84B6DE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4/14 下午 01:37:39"/>
  <p:tag name="TAGTIMESTAMP" val="2025/4/14 下午 01:37:39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4/14 下午 01:37:38"/>
  <p:tag name="TAGTIMESTAMP" val="2025/4/14 下午 01:37:38"/>
  <p:tag name="CHARTTYPE" val="ECWB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4/14 下午 01:37:47"/>
  <p:tag name="TAGTIMESTAMP" val="2025/4/14 下午 01:37:47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4/14 下午 01:37:58"/>
  <p:tag name="TAGTIMESTAMP" val="2025/4/14 下午 01:37:58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4/14 下午 01:38:04"/>
  <p:tag name="TAGTIMESTAMP" val="2025/4/14 下午 01:38:04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4/14 下午 01:37:55"/>
  <p:tag name="TAGTIMESTAMP" val="2025/4/14 下午 01:37:55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4/14 下午 01:38:03"/>
  <p:tag name="TAGTIMESTAMP" val="2025/4/14 下午 01:38:03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4/14 下午 01:37:38"/>
  <p:tag name="TAGTIMESTAMP" val="2025/4/14 下午 01:37:38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4/14 下午 01:37:52"/>
  <p:tag name="TAGTIMESTAMP" val="2025/4/14 下午 01:37:52"/>
  <p:tag name="CHARTTYPE" val="GC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4/14 下午 01:38:01"/>
  <p:tag name="TAGTIMESTAMP" val="2025/4/14 下午 01:38:01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4/14 下午 01:37:36"/>
  <p:tag name="TAGTIMESTAMP" val="2025/4/14 下午 01:37:36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4/14 下午 01:37:46"/>
  <p:tag name="TAGTIMESTAMP" val="2025/4/14 下午 01:37:46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4/14 下午 01:37:55"/>
  <p:tag name="TAGTIMESTAMP" val="2025/4/14 下午 01:37:55"/>
  <p:tag name="CHARTTYPE" val="G"/>
  <p:tag name="WORKBOOKFILENAME" val="C:\Users\Peter.Tsai\Documents\週報\大中票券債券市場展望雙週報20250414.pptx"/>
  <p:tag name="WORKSHEETNAME" val="C:\Users\Peter.Tsai\Documents\週報\大中票券債券市場展望雙週報2025041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12728</TotalTime>
  <Words>569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337</cp:revision>
  <dcterms:created xsi:type="dcterms:W3CDTF">2018-04-19T05:44:13Z</dcterms:created>
  <dcterms:modified xsi:type="dcterms:W3CDTF">2025-04-14T07:21:23Z</dcterms:modified>
</cp:coreProperties>
</file>