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71" r:id="rId13"/>
    <p:sldId id="266" r:id="rId14"/>
    <p:sldId id="273" r:id="rId15"/>
    <p:sldId id="272" r:id="rId16"/>
    <p:sldId id="274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2025/7/7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2025/7/7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2025/7/7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2025/7/7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2025/7/7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2025/7/7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2025/7/7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2025/7/7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2025/7/7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2025/7/7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2025/7/7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2025/7/7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5_7_7_14_35_25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5_7_7_14_35_34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5_7_7_14_35_19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5_7_7_14_35_33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5_7_7_14_35_44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5_7_7_14_35_42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5_7_7_14_35_19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5_7_7_14_35_34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5_7_7_14_35_44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5_7_7_14_35_19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5_7_7_14_35_34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5_7_7_14_35_40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5_7_7_14_35_16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2025/07/07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24937629-2E65-AEEC-CCBC-E1D6166B950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17E6FCCB-F3A1-EBAE-564B-134D50E411C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BE074B87-3E2B-2555-B1DC-E098D638F81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0CA6405D-C020-0585-BF6C-9C5D295B6FEE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D3779260-ABD7-A4EA-A14C-C1AB9B078A13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6" name="G 21">
            <a:extLst>
              <a:ext uri="{FF2B5EF4-FFF2-40B4-BE49-F238E27FC236}">
                <a16:creationId xmlns:a16="http://schemas.microsoft.com/office/drawing/2014/main" id="{C3C2A30B-61A7-AF3D-4C2D-53B22F3E3B12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916AE726-8D70-D42A-01AD-2C4C56702F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453480"/>
              </p:ext>
            </p:extLst>
          </p:nvPr>
        </p:nvGraphicFramePr>
        <p:xfrm>
          <a:off x="475768" y="1435693"/>
          <a:ext cx="8229600" cy="4530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629566" imgH="4200525" progId="Excel.Sheet.12">
                  <p:embed/>
                </p:oleObj>
              </mc:Choice>
              <mc:Fallback>
                <p:oleObj name="Worksheet" r:id="rId2" imgW="7629566" imgH="4200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5768" y="1435693"/>
                        <a:ext cx="8229600" cy="4530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利率自五月中以後，呈現下降通道，月線下穿季線，較無大漲機會，盤勢偏跌。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調查。台灣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數據及進出口數據。預估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數據將略為反映關稅影響。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月聯準會應不會降息，但經濟成長將有放緩跡象。台債市場，公債殖利率仍受到台幣上漲至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元附近、資金寬鬆等因素影響，利率普遍走低。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IRS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利率從低點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1.50%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附近反彈，在通膨展望溫和的預期下，利率低於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天浮動利率，走勢預料偏向整理。債市方面，在出口提前拉貨、基期偏高影響下，預料陸續反映在未來經濟數據上，將有利於債市偏多，但不宜過度追價。債券操作上，目前台債利率偏低，建議在初級市場，揀選利差高之債券投資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514202"/>
            <a:ext cx="8229600" cy="506916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利率呈現先跌後漲的走勢。原先聯準會理事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Bowman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發言偏鴿派，燃起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月降息的預期，利率走低。但後續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月就業報告數據高於預期，打消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月降息的可能，利率自近期低點反彈。美債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利率上週收在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4.3457%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。台灣近期受到台幣升值影響，還有通膨展望溫和，皆有利於多頭氣氛，台債利率趨勢向下。截至上週，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A14107R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1.3985%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A14108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1.33%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5AE13EC3-61F9-00D9-89B9-0CC29AC4B3D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0167D51D-A50C-BBFF-A25A-DA7D7215C96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9B6B869F-8C52-A662-55A1-2449945D086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3CAF440A-D03E-CDA1-E687-702DDE389B6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32C4D7E8-6D88-058F-AAD5-9CF75B5DC2E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88DB1296-9A75-5166-2AF2-8EC8409B068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4AB994E4-0B12-6787-7B5B-FF321FC4F002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5/7/7 下午 02:35:23"/>
  <p:tag name="TAGTIMESTAMP" val="2025/7/7 下午 02:35:23"/>
  <p:tag name="CHARTTYPE" val="G"/>
  <p:tag name="WORKBOOKFILENAME" val="C:\Users\Peter.Tsai\Documents\週報\大中票券債券市場展望雙週報20250707.pptx"/>
  <p:tag name="WORKSHEETNAME" val="C:\Users\Peter.Tsai\Documents\週報\大中票券債券市場展望雙週報20250707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5/7/7 下午 02:35:22"/>
  <p:tag name="TAGTIMESTAMP" val="2025/7/7 下午 02:35:22"/>
  <p:tag name="CHARTTYPE" val="ECWB"/>
  <p:tag name="WORKBOOKFILENAME" val="C:\Users\Peter.Tsai\Documents\週報\大中票券債券市場展望雙週報20250707.pptx"/>
  <p:tag name="WORKSHEETNAME" val="C:\Users\Peter.Tsai\Documents\週報\大中票券債券市場展望雙週報20250707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5/7/7 下午 02:35:38"/>
  <p:tag name="TAGTIMESTAMP" val="2025/7/7 下午 02:35:38"/>
  <p:tag name="CHARTTYPE" val="G"/>
  <p:tag name="WORKBOOKFILENAME" val="C:\Users\Peter.Tsai\Documents\週報\大中票券債券市場展望雙週報20250707.pptx"/>
  <p:tag name="WORKSHEETNAME" val="C:\Users\Peter.Tsai\Documents\週報\大中票券債券市場展望雙週報20250707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5/7/7 下午 02:35:48"/>
  <p:tag name="TAGTIMESTAMP" val="2025/7/7 下午 02:35:48"/>
  <p:tag name="CHARTTYPE" val="G"/>
  <p:tag name="WORKBOOKFILENAME" val="C:\Users\Peter.Tsai\Documents\週報\大中票券債券市場展望雙週報20250707.pptx"/>
  <p:tag name="WORKSHEETNAME" val="C:\Users\Peter.Tsai\Documents\週報\大中票券債券市場展望雙週報20250707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5/7/7 下午 02:35:46"/>
  <p:tag name="TAGTIMESTAMP" val="2025/7/7 下午 02:35:46"/>
  <p:tag name="CHARTTYPE" val="G"/>
  <p:tag name="WORKBOOKFILENAME" val="C:\Users\Peter.Tsai\Documents\週報\大中票券債券市場展望雙週報20250707.pptx"/>
  <p:tag name="WORKSHEETNAME" val="C:\Users\Peter.Tsai\Documents\週報\大中票券債券市場展望雙週報20250707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5/7/7 下午 02:35:38"/>
  <p:tag name="TAGTIMESTAMP" val="2025/7/7 下午 02:35:38"/>
  <p:tag name="CHARTTYPE" val="G"/>
  <p:tag name="WORKBOOKFILENAME" val="C:\Users\Peter.Tsai\Documents\週報\大中票券債券市場展望雙週報20250707.pptx"/>
  <p:tag name="WORKSHEETNAME" val="C:\Users\Peter.Tsai\Documents\週報\大中票券債券市場展望雙週報20250707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5/7/7 下午 02:35:48"/>
  <p:tag name="TAGTIMESTAMP" val="2025/7/7 下午 02:35:48"/>
  <p:tag name="CHARTTYPE" val="G"/>
  <p:tag name="WORKBOOKFILENAME" val="C:\Users\Peter.Tsai\Documents\週報\大中票券債券市場展望雙週報20250707.pptx"/>
  <p:tag name="WORKSHEETNAME" val="C:\Users\Peter.Tsai\Documents\週報\大中票券債券市場展望雙週報20250707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5/7/7 下午 02:35:24"/>
  <p:tag name="TAGTIMESTAMP" val="2025/7/7 下午 02:35:24"/>
  <p:tag name="CHARTTYPE" val="G"/>
  <p:tag name="WORKBOOKFILENAME" val="C:\Users\Peter.Tsai\Documents\週報\大中票券債券市場展望雙週報20250707.pptx"/>
  <p:tag name="WORKSHEETNAME" val="C:\Users\Peter.Tsai\Documents\週報\大中票券債券市場展望雙週報20250707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5/7/7 下午 02:35:36"/>
  <p:tag name="TAGTIMESTAMP" val="2025/7/7 下午 02:35:36"/>
  <p:tag name="CHARTTYPE" val="GC"/>
  <p:tag name="WORKBOOKFILENAME" val="C:\Users\Peter.Tsai\Documents\週報\大中票券債券市場展望雙週報20250707.pptx"/>
  <p:tag name="WORKSHEETNAME" val="C:\Users\Peter.Tsai\Documents\週報\大中票券債券市場展望雙週報20250707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5/7/7 下午 02:35:44"/>
  <p:tag name="TAGTIMESTAMP" val="2025/7/7 下午 02:35:44"/>
  <p:tag name="CHARTTYPE" val="G"/>
  <p:tag name="WORKBOOKFILENAME" val="C:\Users\Peter.Tsai\Documents\週報\大中票券債券市場展望雙週報20250707.pptx"/>
  <p:tag name="WORKSHEETNAME" val="C:\Users\Peter.Tsai\Documents\週報\大中票券債券市場展望雙週報20250707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5/7/7 下午 02:35:20"/>
  <p:tag name="TAGTIMESTAMP" val="2025/7/7 下午 02:35:20"/>
  <p:tag name="CHARTTYPE" val="G"/>
  <p:tag name="WORKBOOKFILENAME" val="C:\Users\Peter.Tsai\Documents\週報\大中票券債券市場展望雙週報20250707.pptx"/>
  <p:tag name="WORKSHEETNAME" val="C:\Users\Peter.Tsai\Documents\週報\大中票券債券市場展望雙週報20250707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5/7/7 下午 02:35:29"/>
  <p:tag name="TAGTIMESTAMP" val="2025/7/7 下午 02:35:29"/>
  <p:tag name="CHARTTYPE" val="G"/>
  <p:tag name="WORKBOOKFILENAME" val="C:\Users\Peter.Tsai\Documents\週報\大中票券債券市場展望雙週報20250707.pptx"/>
  <p:tag name="WORKSHEETNAME" val="C:\Users\Peter.Tsai\Documents\週報\大中票券債券市場展望雙週報20250707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5/7/7 下午 02:35:38"/>
  <p:tag name="TAGTIMESTAMP" val="2025/7/7 下午 02:35:38"/>
  <p:tag name="CHARTTYPE" val="G"/>
  <p:tag name="WORKBOOKFILENAME" val="C:\Users\Peter.Tsai\Documents\週報\大中票券債券市場展望雙週報20250707.pptx"/>
  <p:tag name="WORKSHEETNAME" val="C:\Users\Peter.Tsai\Documents\週報\大中票券債券市場展望雙週報20250707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BBSettings xmlns="http://schemas.bloomberg.com/settings/1.0">
  <Item name="DocumentId_Charts">{EB7E0EF9-FC3A-44C4-B219-9837EC33189C}</Item>
  <Item xmlns="" name="ShapesMap_Charts">{"{EB7E0EF9-FC3A-44C4-B219-9837EC33189C}":{"256":{},"257":{},"258":{},"259":{},"260":{},"261":{},"262":{},"263":{},"264":{},"266":{},"267":{},"268":{},"270":{},"271":{},"272":{},"273":{},"274":{},"275":{}}}</Item>
</BBSettings>
</file>

<file path=customXml/itemProps1.xml><?xml version="1.0" encoding="utf-8"?>
<ds:datastoreItem xmlns:ds="http://schemas.openxmlformats.org/officeDocument/2006/customXml" ds:itemID="{BD76EAD6-C504-46EE-ADDD-4B555C7A54D7}">
  <ds:schemaRefs>
    <ds:schemaRef ds:uri="http://schemas.bloomberg.com/settings/1.0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13363</TotalTime>
  <Words>428</Words>
  <Application>Microsoft Office PowerPoint</Application>
  <PresentationFormat>如螢幕大小 (4:3)</PresentationFormat>
  <Paragraphs>22</Paragraphs>
  <Slides>17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343</cp:revision>
  <dcterms:created xsi:type="dcterms:W3CDTF">2018-04-19T05:44:13Z</dcterms:created>
  <dcterms:modified xsi:type="dcterms:W3CDTF">2025-07-07T08:54:24Z</dcterms:modified>
</cp:coreProperties>
</file>