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9_1_11_46_1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9_1_11_46_2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9_1_11_45_5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9_1_11_46_1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9_1_11_46_1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9_1_11_46_2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9_1_11_45_5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9_1_11_46_1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9_1_11_46_2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9_1_11_45_5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9_1_11_46_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9_1_11_46_1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9_1_11_45_5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2025/09/01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F3F6A4BB-594D-A8F7-6B52-A169D16BF8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7E73251D-2554-99B5-A4DE-7419A812F25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4185FA61-4FE6-A50F-DD1A-8538B84CAC4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10D17A54-907B-1BB4-8968-6F694026A83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8A50CB14-CFBC-7A0E-3E04-E551EC6D746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6DBD0C50-05E0-D664-F1B5-11F95CCAF1F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C4BFBF75-0642-D1B6-7D5B-E8F12A8C0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988096"/>
              </p:ext>
            </p:extLst>
          </p:nvPr>
        </p:nvGraphicFramePr>
        <p:xfrm>
          <a:off x="611560" y="1196753"/>
          <a:ext cx="7920879" cy="546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7134152" progId="Excel.Sheet.12">
                  <p:embed/>
                </p:oleObj>
              </mc:Choice>
              <mc:Fallback>
                <p:oleObj name="Worksheet" r:id="rId2" imgW="7629566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196753"/>
                        <a:ext cx="7920879" cy="5463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4.20%~4.35%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區間整理，預期就業報告可能支持降息，美債利率也許會脫離盤整格局。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製造業與服務業指數、美國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月進出口數據。自從主席鮑威爾發表偏鴿言論及可能改變政策框架後，預期美國公債利率的走勢區間將下移。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動作幾已確定。台債市場，公債殖利率雖一度因明年發債籌碼增加擔憂而上漲。但由於政府新增預算不一定全部藉由舉債因應，且第三季的籌碼不足仍主導債市，加上市場認為壽險業為改善「幣別錯配」問題、可能增持台債，有助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年長券買盤穩定，利率偏向下跌。未來幾個月公布之經濟數據可能轉弱，債市仍偏多看待。債券操作上，不建議追價，但可視補券需求，在初級市場購債。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0691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利率呈現下跌的走勢。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主席鮑威爾在傑克森洞會議上，定調就業優先，關稅偏向一次性影響，導致市場預期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月降息大門已開，美債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走低。新公布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年比為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年比為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，皆合乎預期，而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官員講話偏鴿派，期貨市場顯示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月降息機率高於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利率上週收在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4.2284%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。台灣債市先前受到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年總預算與特別預算債務舉借計劃將增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4,000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億元台幣影響，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公債利率一度上漲。但由於美債利率走跌，以及月底資金買盤，利率跌回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下方。如果台灣央行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月未降息，評估債市利率有超跌跡象。截至上週，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0BBB436E-715D-80C6-F8E5-B95F75D1AB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F8D9B751-405E-AE3C-44C2-01A16AB97A8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82FF336F-9EDA-3CA6-1777-0461A4DDD7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E74DE104-C105-4107-B844-6A771C57A2D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5C5F95EB-F509-FC88-67E1-FA3BCFE003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6BAED272-9154-1F75-F134-FCEAB29F453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0A0627C3-27B9-5FCC-AAE9-B383C083FD5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9/1 上午 11:46:01"/>
  <p:tag name="TAGTIMESTAMP" val="2025/9/1 上午 11:46:01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9/1 上午 11:46:00"/>
  <p:tag name="TAGTIMESTAMP" val="2025/9/1 上午 11:46:00"/>
  <p:tag name="CHARTTYPE" val="ECWB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9/1 上午 11:46:14"/>
  <p:tag name="TAGTIMESTAMP" val="2025/9/1 上午 11:46:14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9/1 上午 11:46:22"/>
  <p:tag name="TAGTIMESTAMP" val="2025/9/1 上午 11:46:22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9/1 上午 11:46:28"/>
  <p:tag name="TAGTIMESTAMP" val="2025/9/1 上午 11:46:28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9/1 上午 11:46:14"/>
  <p:tag name="TAGTIMESTAMP" val="2025/9/1 上午 11:46:14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9/1 上午 11:46:24"/>
  <p:tag name="TAGTIMESTAMP" val="2025/9/1 上午 11:46:24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9/1 上午 11:45:59"/>
  <p:tag name="TAGTIMESTAMP" val="2025/9/1 上午 11:45:59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9/1 上午 11:46:11"/>
  <p:tag name="TAGTIMESTAMP" val="2025/9/1 上午 11:46:11"/>
  <p:tag name="CHARTTYPE" val="GC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9/1 上午 11:46:20"/>
  <p:tag name="TAGTIMESTAMP" val="2025/9/1 上午 11:46:20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9/1 上午 11:46:02"/>
  <p:tag name="TAGTIMESTAMP" val="2025/9/1 上午 11:46:02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9/1 上午 11:46:15"/>
  <p:tag name="TAGTIMESTAMP" val="2025/9/1 上午 11:46:15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9/1 上午 11:46:24"/>
  <p:tag name="TAGTIMESTAMP" val="2025/9/1 上午 11:46:24"/>
  <p:tag name="CHARTTYPE" val="G"/>
  <p:tag name="WORKBOOKFILENAME" val="C:\Users\Peter.Tsai\Documents\週報\大中票券債券市場展望雙週報20250901.pptx"/>
  <p:tag name="WORKSHEETNAME" val="C:\Users\Peter.Tsai\Documents\週報\大中票券債券市場展望雙週報2025090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13784</TotalTime>
  <Words>517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349</cp:revision>
  <dcterms:created xsi:type="dcterms:W3CDTF">2018-04-19T05:44:13Z</dcterms:created>
  <dcterms:modified xsi:type="dcterms:W3CDTF">2025-09-01T06:29:16Z</dcterms:modified>
</cp:coreProperties>
</file>