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9_15_16_14_38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9_15_16_14_46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9_15_16_14_2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9_15_16_14_39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9_15_16_14_47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9_15_16_14_54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9_15_16_14_30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9_15_16_14_4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9_15_16_14_5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9_15_16_14_3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9_15_16_14_45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9_15_16_14_5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9_15_16_14_2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2025/09/15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C96BCD7F-CA68-6F7D-01C5-360B2C313B3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6F7744C1-718D-A955-68D6-8B04D1688D0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5296C192-86A7-B63F-340E-453F91A82F33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372DC439-5570-2CE4-AFF2-035DB6850D5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2A16010F-70E4-85A1-035F-64604E9B171B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02BD1DDC-3BF0-7F0A-74A4-1ADDB422F628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76212"/>
            <a:ext cx="8229600" cy="1143000"/>
          </a:xfrm>
        </p:spPr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6AB75CE8-D573-CB1C-6FD6-AA7DA0B76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41529"/>
              </p:ext>
            </p:extLst>
          </p:nvPr>
        </p:nvGraphicFramePr>
        <p:xfrm>
          <a:off x="457200" y="1098960"/>
          <a:ext cx="8229600" cy="562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6505611" progId="Excel.Sheet.12">
                  <p:embed/>
                </p:oleObj>
              </mc:Choice>
              <mc:Fallback>
                <p:oleObj name="Worksheet" r:id="rId2" imgW="7629566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" y="1098960"/>
                        <a:ext cx="8229600" cy="5629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利率月線與季線皆向下走，走勢以下降通道呈現。目前利率在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附近會靜待央行聲明，短線走勢可能反彈。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IFO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月成屋銷售及新屋銷售，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會議。從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數據分析，關稅的影響仍不明顯，廠商可能先行吸收大半關稅增幅。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會議，市場幾乎已經認定降息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碼的預期，後續因為就業放緩的擔憂，各方靜待會後聲明的指引。隨著美國經濟放緩，交易商猜測到年底可能降息幅度超過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碼，給予美債利率走勢下跌空間。台債市場，鑒於貨幣市場資金仍充裕，籌碼稀少仍掌控市場氣氛，加以台幣可能再度升值，有利於債市偏多行情。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利率不同於債市利率走勢，近期利率在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1.70%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附近震盪。債券操作上，目前公債殖利率偏低，建議優先考量優質公司債布局。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利率走勢偏向下跌。因為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月就業報告數據顯示放緩，且截至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月的年度非農就業人數初步下修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91.1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萬，創紀錄的下修幅度。且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數據四個月來首次下滑，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月份核心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升幅符合預期，都給予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降息空間。美債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利率上週五收在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4.0643%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。台債市場近期受到美債利率走勢影響，利率也偏向下跌。預期本週台灣央行不會降息，但籌碼稀少仍主導市場偏多氣氛。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公債標售利率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1.517%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低於預估中值，持續強化市場買氣。上週收盤，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1.368%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1.285%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189D5A7D-5366-9460-89F7-E4E2BE91C58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47F37BDA-09F2-36CA-9BA1-C6397365286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F0B8A428-1951-D8E8-F13C-353C3FBAB68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15F40B27-922E-56D7-2D52-79CC1EB540F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4D8C3723-7FBE-965F-D126-A66D4296EA0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72D5A8A1-53F7-DFBC-8394-A99A85A96731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8F7A2C2C-8FDC-9DFB-A7A4-0A7AE147704F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9/15 下午 04:14:34"/>
  <p:tag name="TAGTIMESTAMP" val="2025/9/15 下午 04:14:34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9/15 下午 04:14:32"/>
  <p:tag name="TAGTIMESTAMP" val="2025/9/15 下午 04:14:32"/>
  <p:tag name="CHARTTYPE" val="ECWB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9/15 下午 04:14:43"/>
  <p:tag name="TAGTIMESTAMP" val="2025/9/15 下午 04:14:43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9/15 下午 04:14:52"/>
  <p:tag name="TAGTIMESTAMP" val="2025/9/15 下午 04:14:52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9/15 下午 04:14:58"/>
  <p:tag name="TAGTIMESTAMP" val="2025/9/15 下午 04:14:58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9/15 下午 04:14:49"/>
  <p:tag name="TAGTIMESTAMP" val="2025/9/15 下午 04:14:49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9/15 下午 04:14:57"/>
  <p:tag name="TAGTIMESTAMP" val="2025/9/15 下午 04:14:57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9/15 下午 04:14:34"/>
  <p:tag name="TAGTIMESTAMP" val="2025/9/15 下午 04:14:34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9/15 下午 04:14:46"/>
  <p:tag name="TAGTIMESTAMP" val="2025/9/15 下午 04:14:46"/>
  <p:tag name="CHARTTYPE" val="GC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9/15 下午 04:14:55"/>
  <p:tag name="TAGTIMESTAMP" val="2025/9/15 下午 04:14:55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9/15 下午 04:14:32"/>
  <p:tag name="TAGTIMESTAMP" val="2025/9/15 下午 04:14:32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9/15 下午 04:14:42"/>
  <p:tag name="TAGTIMESTAMP" val="2025/9/15 下午 04:14:42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9/15 下午 04:14:50"/>
  <p:tag name="TAGTIMESTAMP" val="2025/9/15 下午 04:14:50"/>
  <p:tag name="CHARTTYPE" val="G"/>
  <p:tag name="WORKBOOKFILENAME" val="C:\Users\Peter.Tsai\Documents\週報\大中票券債券市場展望雙週報20250915.pptx"/>
  <p:tag name="WORKSHEETNAME" val="C:\Users\Peter.Tsai\Documents\週報\大中票券債券市場展望雙週報20250915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{4832F31F-13F5-4D94-BE3E-F9EF10F5917B}</Item>
  <Item xmlns="" name="ShapesMap_Charts">{"{4832F31F-13F5-4D94-BE3E-F9EF10F5917B}":{"256":{},"257":{},"258":{},"259":{},"260":{},"261":{},"262":{},"263":{},"264":{},"266":{},"267":{},"268":{},"270":{},"271":{},"272":{},"273":{},"274":{},"275":{}}}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D50412D8-5D6B-4F72-8A0E-67586D205D3D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13705</TotalTime>
  <Words>471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357</cp:revision>
  <dcterms:created xsi:type="dcterms:W3CDTF">2018-04-19T05:44:13Z</dcterms:created>
  <dcterms:modified xsi:type="dcterms:W3CDTF">2025-09-15T09:13:08Z</dcterms:modified>
</cp:coreProperties>
</file>