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9_30_13_8_4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9_30_13_8_5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9_30_13_8_2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9_30_13_8_3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9_30_13_8_4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9_30_13_8_5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9_30_13_8_2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9_30_13_8_4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9_30_13_8_5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9_30_13_8_2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9_30_13_8_4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9_30_13_8_4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9_30_13_8_2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2025/09/30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5824FCBE-3EAB-0052-EA8A-E910512976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F0C5440E-17EE-A897-2D10-C8792BAB54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8CB0891B-6AE1-A689-6CC9-E858DBA3BE2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9A5816E0-E314-EE04-1841-C90CA6F02FF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16C8AB5D-5CBB-F846-8D38-2001F50C3B3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3A46734A-2F9E-D461-89EE-9A051F1743B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1B6F7EAE-4F33-E109-E23B-156E0FC07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47745"/>
              </p:ext>
            </p:extLst>
          </p:nvPr>
        </p:nvGraphicFramePr>
        <p:xfrm>
          <a:off x="457200" y="1196752"/>
          <a:ext cx="8229600" cy="552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6295880" progId="Excel.Sheet.12">
                  <p:embed/>
                </p:oleObj>
              </mc:Choice>
              <mc:Fallback>
                <p:oleObj name="Worksheet" r:id="rId2" imgW="7629566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96752"/>
                        <a:ext cx="8229600" cy="552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4.00%~4.20%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區間整理，月線與季線皆呈下跌趨勢，美債利率仍處於下降通道的格局。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製造業與服務業指數、美國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月耐久財訂單終值。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主席鮑威爾表示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月貨幣政策屬於預防性降息。點陣圖顯示尚有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次降息機會，但市場多已提前反應。後續公布的就業報告將給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是否擴大降息幅度提供參考。台債市場，第四季的公債發行量只有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億元，整體供給偏少，壽險業增持台債的消息有利於支撐市場。但比對養券成本，評估債市利率有超跌之虞。債券操作上，雖然氣氛有利多方，但不建議追價，靜待利率反彈時補券。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1551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利率從低點反彈。先前因為就業報告下修，市場預期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月有機會降息兩碼。但隨著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月會議只降息一碼，點陣圖暗示尚有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次降息後，後續公布的初請失業救濟金人數下跌，或許就業市場風險不若先前悲觀，令美債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利率反彈上漲，但收盤多止步於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4.1387%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。台灣債市下半月關注央行會議，央行沒有降息也沒調降存準率，對今年經濟預測則是上調經濟成長率至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則是調降至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。顯見台灣目前無降息空間，第四季的降息機率也偏低。由於新發債計畫第四季僅發新債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億元，評估市場利率仍有超跌跡象。截至上週，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1.368%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AC28A334-9702-B2AB-E666-0B5A9BE7AE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0ED21026-FB9F-E3A1-1E37-D114CC296F9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C2392E35-6016-D85A-C605-159238C72A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6896147A-C5E9-B768-7508-333E75B9512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3C3DB69A-79BD-0119-84C1-9FE65A1E0D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0FB6FB11-CD73-5701-A617-5485A597DFB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F8AA58BE-E850-47A7-EE82-EAB0CB1F170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9/30 下午 01:08:33"/>
  <p:tag name="TAGTIMESTAMP" val="2025/9/30 下午 01:08:33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9/30 下午 01:08:29"/>
  <p:tag name="TAGTIMESTAMP" val="2025/9/30 下午 01:08:29"/>
  <p:tag name="CHARTTYPE" val="ECWB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9/30 下午 01:08:39"/>
  <p:tag name="TAGTIMESTAMP" val="2025/9/30 下午 01:08:39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9/30 下午 01:08:47"/>
  <p:tag name="TAGTIMESTAMP" val="2025/9/30 下午 01:08:47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9/30 下午 01:08:55"/>
  <p:tag name="TAGTIMESTAMP" val="2025/9/30 下午 01:08:55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9/30 下午 01:08:47"/>
  <p:tag name="TAGTIMESTAMP" val="2025/9/30 下午 01:08:47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9/30 下午 01:08:57"/>
  <p:tag name="TAGTIMESTAMP" val="2025/9/30 下午 01:08:57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9/30 下午 01:08:33"/>
  <p:tag name="TAGTIMESTAMP" val="2025/9/30 下午 01:08:33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9/30 下午 01:08:45"/>
  <p:tag name="TAGTIMESTAMP" val="2025/9/30 下午 01:08:45"/>
  <p:tag name="CHARTTYPE" val="GC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9/30 下午 01:08:53"/>
  <p:tag name="TAGTIMESTAMP" val="2025/9/30 下午 01:08:53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9/30 下午 01:08:33"/>
  <p:tag name="TAGTIMESTAMP" val="2025/9/30 下午 01:08:33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9/30 下午 01:08:48"/>
  <p:tag name="TAGTIMESTAMP" val="2025/9/30 下午 01:08:48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9/30 下午 01:08:57"/>
  <p:tag name="TAGTIMESTAMP" val="2025/9/30 下午 01:08:57"/>
  <p:tag name="CHARTTYPE" val="G"/>
  <p:tag name="WORKBOOKFILENAME" val="C:\Users\Peter.Tsai\Documents\週報\大中票券債券市場展望雙週報20250930.pptx"/>
  <p:tag name="WORKSHEETNAME" val="C:\Users\Peter.Tsai\Documents\週報\大中票券債券市場展望雙週報2025093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14003</TotalTime>
  <Words>482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349</cp:revision>
  <dcterms:created xsi:type="dcterms:W3CDTF">2018-04-19T05:44:13Z</dcterms:created>
  <dcterms:modified xsi:type="dcterms:W3CDTF">2025-09-30T08:17:19Z</dcterms:modified>
</cp:coreProperties>
</file>