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10_28_11_9_4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10_28_11_9_5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10_28_11_9_3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10_28_11_9_4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10_28_11_9_52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10_28_11_10_0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10_28_11_9_33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10_28_11_9_4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10_28_11_9_5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10_28_11_9_31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10_28_11_9_4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10_28_11_9_5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10_28_11_9_33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2025/10/28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D44CB323-D44C-1967-C609-FD514090DF3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7F25D10A-8149-87E8-5389-91229203635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9C6EBB06-DFAB-446A-FA3C-4D4A5026B3E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54B5E45A-1D3F-86E6-A4B2-55D15C1D930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7194D5E1-3968-5EF9-0D0B-15B517B7D95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C0E05DEB-156F-4D4A-9253-F2635DE972F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491CC045-4710-1060-1501-F6CAF02DAD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980563"/>
              </p:ext>
            </p:extLst>
          </p:nvPr>
        </p:nvGraphicFramePr>
        <p:xfrm>
          <a:off x="539552" y="1217145"/>
          <a:ext cx="8064896" cy="5292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5343" imgH="6924748" progId="Excel.Sheet.12">
                  <p:embed/>
                </p:oleObj>
              </mc:Choice>
              <mc:Fallback>
                <p:oleObj name="Worksheet" r:id="rId2" imgW="7915343" imgH="69247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1217145"/>
                        <a:ext cx="8064896" cy="5292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利率走勢其月線與季線皆呈下跌趨勢，仍處於下降通道的格局。不過由於已經反映了降息預期，推測近期走勢偏向整理，靜待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會後聲明。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會議、美國第三季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製造業指數。台灣第三季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。目前幾乎確定本周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將降息一碼，另由於美國多項數據遲未公布，參考民間機構調查的就業數據顯示欠佳，給予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年底再次降息的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空間。另主席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鮑威爾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日表示準備好結束縮表，代表本次會議可能公布停止縮表的進程。台債市場方面，公債發行籌碼少，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年券標售利率低於預期，台債利率大幅走低。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年期指標公債利率來到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1.249%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，比對養券成本，幾無養券空間，且政府公布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月失業率為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年來同期新低，若預期台灣央行年底降息實有過度之虞。債券操作上，債市氣氛雖然偏多，但不建議追價，唯有合適利差再行補券。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14202"/>
            <a:ext cx="8229600" cy="515515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利率呈現底部整理型態。隨著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月底會議臨近，市場幾乎已經確認本次會議將降息一碼。近期公布的美國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數據，年增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，低於預期，且聯準會可能結束縮表等預期，都讓美債利率偏低整理。美債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利率最新收在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3.9795%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。台灣債市受到美債利率影響，以及第四季公債發行較少，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新券標售利率低於預期等因素，推動公債利率普遍走低。截至上週，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A14110R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1.249%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4D2241F5-8EED-76D4-B4B9-81B98E278A0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8D4BC7DC-40B5-3581-14B1-352E62B03F9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81F96D7D-635F-9D6B-E9AC-1EDC7EA92D0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38D07956-BFB8-1674-C590-6A94FF80D09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A7C171F5-F6AF-9DB7-75E2-B85934618E6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7738F3BA-C3F8-D6A3-A150-E6BD9D1A7C2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46F04563-B048-8906-2516-5C6D63B5FB1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10/28 上午 11:09:38"/>
  <p:tag name="TAGTIMESTAMP" val="2025/10/28 上午 11:09:38"/>
  <p:tag name="CHARTTYPE" val="G"/>
  <p:tag name="WORKBOOKFILENAME" val="C:\Users\Peter.Tsai\Documents\週報\大中票券債券市場展望雙週報20251028.pptx"/>
  <p:tag name="WORKSHEETNAME" val="C:\Users\Peter.Tsai\Documents\週報\大中票券債券市場展望雙週報20251028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10/28 上午 11:09:36"/>
  <p:tag name="TAGTIMESTAMP" val="2025/10/28 上午 11:09:36"/>
  <p:tag name="CHARTTYPE" val="ECWB"/>
  <p:tag name="WORKBOOKFILENAME" val="C:\Users\Peter.Tsai\Documents\週報\大中票券債券市場展望雙週報20251028.pptx"/>
  <p:tag name="WORKSHEETNAME" val="C:\Users\Peter.Tsai\Documents\週報\大中票券債券市場展望雙週報20251028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10/28 上午 11:09:47"/>
  <p:tag name="TAGTIMESTAMP" val="2025/10/28 上午 11:09:47"/>
  <p:tag name="CHARTTYPE" val="G"/>
  <p:tag name="WORKBOOKFILENAME" val="C:\Users\Peter.Tsai\Documents\週報\大中票券債券市場展望雙週報20251028.pptx"/>
  <p:tag name="WORKSHEETNAME" val="C:\Users\Peter.Tsai\Documents\週報\大中票券債券市場展望雙週報20251028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10/28 上午 11:09:56"/>
  <p:tag name="TAGTIMESTAMP" val="2025/10/28 上午 11:09:56"/>
  <p:tag name="CHARTTYPE" val="G"/>
  <p:tag name="WORKBOOKFILENAME" val="C:\Users\Peter.Tsai\Documents\週報\大中票券債券市場展望雙週報20251028.pptx"/>
  <p:tag name="WORKSHEETNAME" val="C:\Users\Peter.Tsai\Documents\週報\大中票券債券市場展望雙週報20251028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10/28 上午 11:10:04"/>
  <p:tag name="TAGTIMESTAMP" val="2025/10/28 上午 11:10:04"/>
  <p:tag name="CHARTTYPE" val="G"/>
  <p:tag name="WORKBOOKFILENAME" val="C:\Users\Peter.Tsai\Documents\週報\大中票券債券市場展望雙週報20251028.pptx"/>
  <p:tag name="WORKSHEETNAME" val="C:\Users\Peter.Tsai\Documents\週報\大中票券債券市場展望雙週報2025102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10/28 上午 11:09:52"/>
  <p:tag name="TAGTIMESTAMP" val="2025/10/28 上午 11:09:52"/>
  <p:tag name="CHARTTYPE" val="G"/>
  <p:tag name="WORKBOOKFILENAME" val="C:\Users\Peter.Tsai\Documents\週報\大中票券債券市場展望雙週報20251028.pptx"/>
  <p:tag name="WORKSHEETNAME" val="C:\Users\Peter.Tsai\Documents\週報\大中票券債券市場展望雙週報20251028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10/28 上午 11:10:02"/>
  <p:tag name="TAGTIMESTAMP" val="2025/10/28 上午 11:10:02"/>
  <p:tag name="CHARTTYPE" val="G"/>
  <p:tag name="WORKBOOKFILENAME" val="C:\Users\Peter.Tsai\Documents\週報\大中票券債券市場展望雙週報20251028.pptx"/>
  <p:tag name="WORKSHEETNAME" val="C:\Users\Peter.Tsai\Documents\週報\大中票券債券市場展望雙週報20251028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10/28 上午 11:09:36"/>
  <p:tag name="TAGTIMESTAMP" val="2025/10/28 上午 11:09:36"/>
  <p:tag name="CHARTTYPE" val="G"/>
  <p:tag name="WORKBOOKFILENAME" val="C:\Users\Peter.Tsai\Documents\週報\大中票券債券市場展望雙週報20251028.pptx"/>
  <p:tag name="WORKSHEETNAME" val="C:\Users\Peter.Tsai\Documents\週報\大中票券債券市場展望雙週報20251028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10/28 上午 11:09:49"/>
  <p:tag name="TAGTIMESTAMP" val="2025/10/28 上午 11:09:49"/>
  <p:tag name="CHARTTYPE" val="GC"/>
  <p:tag name="WORKBOOKFILENAME" val="C:\Users\Peter.Tsai\Documents\週報\大中票券債券市場展望雙週報20251028.pptx"/>
  <p:tag name="WORKSHEETNAME" val="C:\Users\Peter.Tsai\Documents\週報\大中票券債券市場展望雙週報20251028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10/28 上午 11:09:58"/>
  <p:tag name="TAGTIMESTAMP" val="2025/10/28 上午 11:09:58"/>
  <p:tag name="CHARTTYPE" val="G"/>
  <p:tag name="WORKBOOKFILENAME" val="C:\Users\Peter.Tsai\Documents\週報\大中票券債券市場展望雙週報20251028.pptx"/>
  <p:tag name="WORKSHEETNAME" val="C:\Users\Peter.Tsai\Documents\週報\大中票券債券市場展望雙週報20251028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10/28 上午 11:09:37"/>
  <p:tag name="TAGTIMESTAMP" val="2025/10/28 上午 11:09:37"/>
  <p:tag name="CHARTTYPE" val="G"/>
  <p:tag name="WORKBOOKFILENAME" val="C:\Users\Peter.Tsai\Documents\週報\大中票券債券市場展望雙週報20251028.pptx"/>
  <p:tag name="WORKSHEETNAME" val="C:\Users\Peter.Tsai\Documents\週報\大中票券債券市場展望雙週報20251028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10/28 上午 11:09:52"/>
  <p:tag name="TAGTIMESTAMP" val="2025/10/28 上午 11:09:52"/>
  <p:tag name="CHARTTYPE" val="G"/>
  <p:tag name="WORKBOOKFILENAME" val="C:\Users\Peter.Tsai\Documents\週報\大中票券債券市場展望雙週報20251028.pptx"/>
  <p:tag name="WORKSHEETNAME" val="C:\Users\Peter.Tsai\Documents\週報\大中票券債券市場展望雙週報20251028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10/28 上午 11:10:00"/>
  <p:tag name="TAGTIMESTAMP" val="2025/10/28 上午 11:10:00"/>
  <p:tag name="CHARTTYPE" val="G"/>
  <p:tag name="WORKBOOKFILENAME" val="C:\Users\Peter.Tsai\Documents\週報\大中票券債券市場展望雙週報20251028.pptx"/>
  <p:tag name="WORKSHEETNAME" val="C:\Users\Peter.Tsai\Documents\週報\大中票券債券市場展望雙週報20251028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{EB7E0EF9-FC3A-44C4-B219-9837EC33189C}</Item>
  <Item xmlns="" name="ShapesMap_Charts">{"{EB7E0EF9-FC3A-44C4-B219-9837EC33189C}":{"256":{},"257":{},"258":{},"259":{},"260":{},"261":{},"262":{},"263":{},"264":{},"266":{},"267":{},"268":{},"270":{},"271":{},"272":{},"273":{},"274":{},"275":{}}}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BD76EAD6-C504-46EE-ADDD-4B555C7A54D7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14245</TotalTime>
  <Words>482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352</cp:revision>
  <dcterms:created xsi:type="dcterms:W3CDTF">2018-04-19T05:44:13Z</dcterms:created>
  <dcterms:modified xsi:type="dcterms:W3CDTF">2025-10-28T07:31:11Z</dcterms:modified>
</cp:coreProperties>
</file>