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12_15_14_41_5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12_15_14_41_5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12_15_14_41_4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12_15_14_41_5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12_15_14_41_5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12_15_14_42_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12_15_14_41_4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12_15_14_41_5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12_15_14_42_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12_15_14_41_4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12_15_14_41_5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12_15_14_42_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12_15_14_41_4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2025/12/15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934FB208-FBC3-052D-38DF-36AA6AE6793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99AF5D38-5885-E1D7-5F0E-4DA007C27B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3323C8F0-B061-5AE5-C905-5864C5BEC75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1E79D0C3-5071-E004-BA51-6274D0BDDC5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D6135863-10AC-7B45-CC51-DBFA1FC4B31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1C55D954-F45E-8787-F0A4-6D61C4BC9A0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6212"/>
            <a:ext cx="8229600" cy="1143000"/>
          </a:xfrm>
        </p:spPr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F263B840-B604-AF26-2C2F-068E875BE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44542"/>
              </p:ext>
            </p:extLst>
          </p:nvPr>
        </p:nvGraphicFramePr>
        <p:xfrm>
          <a:off x="473133" y="1193748"/>
          <a:ext cx="8229600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5343" imgH="5457934" progId="Excel.Sheet.12">
                  <p:embed/>
                </p:oleObj>
              </mc:Choice>
              <mc:Fallback>
                <p:oleObj name="Worksheet" r:id="rId2" imgW="7915343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133" y="1193748"/>
                        <a:ext cx="8229600" cy="545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利率月線與季線轉為上行，走勢已脫離下降通道改為橫盤整理格局。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數據。美國方面，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月降息一碼，同時為了解決貨幣市場流動性，在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12/12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重啟購債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億美元，以短債為主。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SOFR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12/12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大幅下降，緩解了市場流動性緊張的局面。但由於對未來降息的預期縮減，美債利率緩步走揚。台債市場，除受到美債利率走勢影響外，央行在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年可能也無降息需求，債市利率向上修正。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利率則因年底交易員多數不願意新建部位的背景下，市場上的避險基金單向押注利率走升，推動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利率快速上行。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利率已經向上突破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。債券操作上，目前留意利率走勢，分階段酌量布局。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利率走勢主要呈現上漲格局。雖然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月如預期降息一碼，但是聲明稿暗示連續降息將告一段落。因此殖利率未見明顯下滑，反而略有上揚。美債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利率呈現區間上移的走勢，反映對來年原先過度預期降息幅度的修正。上週五收在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4.1841%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。台債市場近期受到美債利率影響，以及公債發行可能增加與央行或將維持利率不變一段期間影響，債市利率上漲。印證先前台債利率超跌，不符合養券經濟效益的觀察。上週收盤，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F8FA888A-E163-24DE-5EE4-F3C58BFFF96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6CFF992F-8647-D441-C6DE-ADC1E415AA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D133DA2D-AD43-4396-DF3E-25B4EEF0EE5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2078DF4F-4DD4-0893-4DC4-1865F60F360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2178211-7804-2EB7-1328-DA0ADE8039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16A6FFFD-7B23-79E9-5B83-70FFA54BBED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1901B8F1-C3DE-59CC-05AF-39D001D4029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12/15 下午 02:41:49"/>
  <p:tag name="TAGTIMESTAMP" val="2025/12/15 下午 02:41:49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12/15 下午 02:41:44"/>
  <p:tag name="TAGTIMESTAMP" val="2025/12/15 下午 02:41:44"/>
  <p:tag name="CHARTTYPE" val="ECWB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12/15 下午 02:41:55"/>
  <p:tag name="TAGTIMESTAMP" val="2025/12/15 下午 02:41:55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12/15 下午 02:42:02"/>
  <p:tag name="TAGTIMESTAMP" val="2025/12/15 下午 02:42:02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12/15 下午 02:42:09"/>
  <p:tag name="TAGTIMESTAMP" val="2025/12/15 下午 02:42:09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12/15 下午 02:42:02"/>
  <p:tag name="TAGTIMESTAMP" val="2025/12/15 下午 02:42:02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12/15 下午 02:42:10"/>
  <p:tag name="TAGTIMESTAMP" val="2025/12/15 下午 02:42:10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12/15 下午 02:41:49"/>
  <p:tag name="TAGTIMESTAMP" val="2025/12/15 下午 02:41:49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12/15 下午 02:41:58"/>
  <p:tag name="TAGTIMESTAMP" val="2025/12/15 下午 02:41:58"/>
  <p:tag name="CHARTTYPE" val="GC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12/15 下午 02:42:07"/>
  <p:tag name="TAGTIMESTAMP" val="2025/12/15 下午 02:42:07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12/15 下午 02:41:49"/>
  <p:tag name="TAGTIMESTAMP" val="2025/12/15 下午 02:41:49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12/15 下午 02:41:56"/>
  <p:tag name="TAGTIMESTAMP" val="2025/12/15 下午 02:41:56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12/15 下午 02:42:03"/>
  <p:tag name="TAGTIMESTAMP" val="2025/12/15 下午 02:42:03"/>
  <p:tag name="CHARTTYPE" val="G"/>
  <p:tag name="WORKBOOKFILENAME" val="C:\Users\Peter.Tsai\Documents\週報\大中票券債券市場展望雙週報20251215.pptx"/>
  <p:tag name="WORKSHEETNAME" val="C:\Users\Peter.Tsai\Documents\週報\大中票券債券市場展望雙週報2025121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14325</TotalTime>
  <Words>469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363</cp:revision>
  <dcterms:created xsi:type="dcterms:W3CDTF">2018-04-19T05:44:13Z</dcterms:created>
  <dcterms:modified xsi:type="dcterms:W3CDTF">2025-12-15T08:03:01Z</dcterms:modified>
</cp:coreProperties>
</file>