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12_22_14_5_5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12_22_14_5_5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12_22_14_5_3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12_22_14_5_5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12_22_14_6_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12_22_14_6_5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12_22_14_5_3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12_22_14_5_5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12_22_14_5_5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12_22_14_5_3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12_22_14_5_5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12_22_14_5_5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12_22_14_5_3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2025/12/22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A768E5A2-108A-6E2D-D94F-E7122A4BCC9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5795E508-538E-39D0-C6EE-185BDD956C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AC35DB53-2058-BA2A-82B5-E364EDAD958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F7FBB822-69DF-2501-1176-B02406562D0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5A1C819C-BF57-8B18-0D12-E08C9FF1075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839917A3-706A-E6F6-021C-44605516C1B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1CB8B7F4-2BD9-E3E8-FE87-472EA8B11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9779"/>
              </p:ext>
            </p:extLst>
          </p:nvPr>
        </p:nvGraphicFramePr>
        <p:xfrm>
          <a:off x="457200" y="1397222"/>
          <a:ext cx="8229600" cy="5386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5343" imgH="5877070" progId="Excel.Sheet.12">
                  <p:embed/>
                </p:oleObj>
              </mc:Choice>
              <mc:Fallback>
                <p:oleObj name="Worksheet" r:id="rId2" imgW="7915343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97222"/>
                        <a:ext cx="8229600" cy="5386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利率走勢其月線略為上行與季線橫向發展，顯見走勢仍以橫盤整理居多。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月成屋待完成銷售。目前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官員的談話較為分歧，市場需要消化政府恢復上班後陸續公布的數據。另外日本可能會再升息，對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carry trade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影響有待觀察。台灣央行維持利率不變，總裁表示依據現今經濟情勢，降息的機率不高。台債市場方面，明年的通膨展望偏下行，但是公債發行量可能增加，預期利率上行的機會變大。目前公債的養券空間仍極小，欠缺布局價值。債券操作上，債市進入年底，資金成本較有波動，優先以資金調度平穩為工作目標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1551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利率主要呈現在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4.10%~4.20%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區間整理，期貨市場顯示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月降息機率為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附近。英國央行降息一碼，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ECB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維持利率不變，日本央行則是升息一碼。美債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利率最新收在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4.1417%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。台灣債市方面，因近年底，且央行維持利率不變，等殖系統指標債已經多日未成交。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處所成交在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1.365%~1.37%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。截至上週，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的指標券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盤面利率收在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554D1079-A5D2-B81B-406C-68376AE5E39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373778D5-A563-0944-92CE-AE1E1B35127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93B99C61-C52B-3D3E-A65C-2E161D687E3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7A286F3C-214E-254F-D9E3-908D080B4FC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8E0DE49-4A14-4D0E-3998-9A434334DDC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8D8C6B7F-528F-D97E-50DD-ABD1055BBC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B00E72D2-AC44-C557-2EC2-CF769BE718C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12/22 下午 02:05:41"/>
  <p:tag name="TAGTIMESTAMP" val="2025/12/22 下午 02:05:41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12/22 下午 02:05:40"/>
  <p:tag name="TAGTIMESTAMP" val="2025/12/22 下午 02:05:40"/>
  <p:tag name="CHARTTYPE" val="ECWB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12/22 下午 02:05:56"/>
  <p:tag name="TAGTIMESTAMP" val="2025/12/22 下午 02:05:56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12/22 下午 02:06:04"/>
  <p:tag name="TAGTIMESTAMP" val="2025/12/22 下午 02:06:04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12/22 下午 02:06:08"/>
  <p:tag name="TAGTIMESTAMP" val="2025/12/22 下午 02:06:08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12/22 下午 02:05:55"/>
  <p:tag name="TAGTIMESTAMP" val="2025/12/22 下午 02:05:55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12/22 下午 02:06:03"/>
  <p:tag name="TAGTIMESTAMP" val="2025/12/22 下午 02:06:03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12/22 下午 02:05:38"/>
  <p:tag name="TAGTIMESTAMP" val="2025/12/22 下午 02:05:38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12/22 下午 02:05:52"/>
  <p:tag name="TAGTIMESTAMP" val="2025/12/22 下午 02:05:52"/>
  <p:tag name="CHARTTYPE" val="GC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12/22 下午 02:06:00"/>
  <p:tag name="TAGTIMESTAMP" val="2025/12/22 下午 02:06:00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12/22 下午 02:05:41"/>
  <p:tag name="TAGTIMESTAMP" val="2025/12/22 下午 02:05:41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12/22 下午 02:05:55"/>
  <p:tag name="TAGTIMESTAMP" val="2025/12/22 下午 02:05:55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12/22 下午 02:06:03"/>
  <p:tag name="TAGTIMESTAMP" val="2025/12/22 下午 02:06:03"/>
  <p:tag name="CHARTTYPE" val="G"/>
  <p:tag name="WORKBOOKFILENAME" val="C:\Users\Peter.Tsai\Documents\週報\大中票券債券市場展望雙週報20251222.pptx"/>
  <p:tag name="WORKSHEETNAME" val="C:\Users\Peter.Tsai\Documents\週報\大中票券債券市場展望雙週報2025122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14645</TotalTime>
  <Words>385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356</cp:revision>
  <dcterms:created xsi:type="dcterms:W3CDTF">2018-04-19T05:44:13Z</dcterms:created>
  <dcterms:modified xsi:type="dcterms:W3CDTF">2025-12-22T07:07:25Z</dcterms:modified>
</cp:coreProperties>
</file>