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2026/1/26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6_1_26_10_26_3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6_1_26_10_26_4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6_1_26_10_26_2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6_1_26_10_26_3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6_1_26_10_26_4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6_1_26_10_26_48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6_1_26_10_26_2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6_1_26_10_26_3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6_1_26_10_26_4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6_1_26_10_26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6_1_26_10_26_3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6_1_26_10_26_4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6_1_26_10_26_2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2026/01/26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2D3F0E4C-57CE-1767-46BB-94B3C1958E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C54C0120-54E6-BC26-C61A-26E99CC032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5146A114-0674-2CCE-62EA-C54EDF1F720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8ECD2D12-07AD-C429-EC73-421A00998E1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ECBDC54-5BD9-B2B5-B81F-BE0837A3C5D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FB05C8B5-384F-AA92-DDD9-9A898D75667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13231128-3BA9-3D6C-5CE3-4F6A2D966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36925"/>
              </p:ext>
            </p:extLst>
          </p:nvPr>
        </p:nvGraphicFramePr>
        <p:xfrm>
          <a:off x="457200" y="1340768"/>
          <a:ext cx="8229600" cy="541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5343" imgH="6086475" progId="Excel.Sheet.12">
                  <p:embed/>
                </p:oleObj>
              </mc:Choice>
              <mc:Fallback>
                <p:oleObj name="Worksheet" r:id="rId2" imgW="7915343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40768"/>
                        <a:ext cx="8229600" cy="5410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利率走勢其月線與季線呈現上行，但因屬區間高緣，預估走勢仍以橫盤整理居多。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決策會議。德國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市場預估本週聯準會會議將維持利率政策不變。日債拋售議題暫告一段落，美債利率回檔，短期先以區間看待。台債市場方面，近期美債利率走勢的影響小，指標債利率橫向整理。但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利率一度上漲超過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，部分可視為債市的避險需求。由於台灣央行今年應無降息需求，目前公債的養券利差相對狹窄，仍無布局價值。債券操作上，參考未來公債標售結果，尋求利率逢高布局機會。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1551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利率主要呈現在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4.15%~4.30%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區間整理。由於日本財政紀律疑慮，日債利率大漲，拖累美債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利率站上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上方。川普對格陵蘭的態度，也降低美元資產持有意願。美債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4.2252%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。台灣債市方面，等殖系統交易清淡，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1.40%~1.42%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整理。截至上週，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的指標券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A15103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盤面利率收在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CCE301D-0376-92FB-32D6-9AC1A52CB3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C0F6E78E-D0C7-B7EA-7228-82361301A1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060F4D4E-AEF8-51F8-A6DE-49432A0024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8C9E6EFC-CF82-65B4-10A5-1229C8B90D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93F02B6A-E318-BBB6-A2B6-D433916EB2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068D6637-B4D3-6C2A-11D0-347522E3F7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DC43B3F3-F1C4-CFB9-FDC4-5C4824B9F37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6/1/26 上午 10:26:29"/>
  <p:tag name="TAGTIMESTAMP" val="2026/1/26 上午 10:26:29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6/1/26 上午 10:26:27"/>
  <p:tag name="TAGTIMESTAMP" val="2026/1/26 上午 10:26:27"/>
  <p:tag name="CHARTTYPE" val="ECWB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6/1/26 上午 10:26:35"/>
  <p:tag name="TAGTIMESTAMP" val="2026/1/26 上午 10:26:35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6/1/26 上午 10:26:44"/>
  <p:tag name="TAGTIMESTAMP" val="2026/1/26 上午 10:26:44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6/1/26 上午 10:26:52"/>
  <p:tag name="TAGTIMESTAMP" val="2026/1/26 上午 10:26:52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6/1/26 上午 10:26:44"/>
  <p:tag name="TAGTIMESTAMP" val="2026/1/26 上午 10:26:44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6/1/26 上午 10:26:50"/>
  <p:tag name="TAGTIMESTAMP" val="2026/1/26 上午 10:26:50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6/1/26 上午 10:26:29"/>
  <p:tag name="TAGTIMESTAMP" val="2026/1/26 上午 10:26:29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6/1/26 上午 10:26:41"/>
  <p:tag name="TAGTIMESTAMP" val="2026/1/26 上午 10:26:41"/>
  <p:tag name="CHARTTYPE" val="GC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6/1/26 上午 10:26:49"/>
  <p:tag name="TAGTIMESTAMP" val="2026/1/26 上午 10:26:49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6/1/26 上午 10:26:24"/>
  <p:tag name="TAGTIMESTAMP" val="2026/1/26 上午 10:26:24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6/1/26 上午 10:26:35"/>
  <p:tag name="TAGTIMESTAMP" val="2026/1/26 上午 10:26:35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6/1/26 上午 10:26:44"/>
  <p:tag name="TAGTIMESTAMP" val="2026/1/26 上午 10:26:44"/>
  <p:tag name="CHARTTYPE" val="G"/>
  <p:tag name="WORKBOOKFILENAME" val="C:\Users\Peter.Tsai\Documents\週報\大中票券債券市場展望雙週報20260126.pptx"/>
  <p:tag name="WORKSHEETNAME" val="C:\Users\Peter.Tsai\Documents\週報\大中票券債券市場展望雙週報202601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14744</TotalTime>
  <Words>377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359</cp:revision>
  <dcterms:created xsi:type="dcterms:W3CDTF">2018-04-19T05:44:13Z</dcterms:created>
  <dcterms:modified xsi:type="dcterms:W3CDTF">2026-01-26T03:57:48Z</dcterms:modified>
</cp:coreProperties>
</file>