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2026/2/9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6_2_9_11_53_5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6_2_9_11_54_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6_2_9_11_53_5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6_2_9_11_53_5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6_2_9_11_54_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6_2_9_11_54_1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6_2_9_11_53_5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6_2_9_11_54_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6_2_9_11_54_1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6_2_9_11_53_5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6_2_9_11_54_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6_2_9_11_54_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6_2_9_11_53_5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2026/02/06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E4B89136-B1A1-7703-6151-25A5AB46D9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5B5023B2-06B8-0CF2-FBE1-896919FF85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A068D0F9-1614-9395-D1FF-984F01DC1FE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2A370140-CF8C-D63B-3EC1-16599F8CACD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B08E94BF-5D52-4386-BA79-A0A662C6817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6EB24F39-DB0F-2327-3B1D-6ACDAC10CFD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8946390-7D9B-2532-D26D-7FB91D01C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51670"/>
              </p:ext>
            </p:extLst>
          </p:nvPr>
        </p:nvGraphicFramePr>
        <p:xfrm>
          <a:off x="457200" y="1268760"/>
          <a:ext cx="8229600" cy="530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6295880" progId="Excel.Sheet.12">
                  <p:embed/>
                </p:oleObj>
              </mc:Choice>
              <mc:Fallback>
                <p:oleObj name="Worksheet" r:id="rId2" imgW="7486514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30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利率月線與季線皆為上行，但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整數關卡將來回測試。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經濟數據方面，即將公布台灣第四季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數據。美國方面，預期通膨溫和，但就業數據可能疲弱，將給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的空間。但美債利率可能受到日本國會改選後的日債殖利率影響，震盪空間較大。台債市場，目前債市利率未能反映基本面，第一季的發債金額小於到期金額是抑制利率上漲的因素。有鑑於公債養券空間太小，預估債市利率有上漲風險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利率已衝至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上方，部分原因來自於對現貨公債的避險。債券操作上，年節前，建議先維持現有部位。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最近二週，川普提名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Warsh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為聯準會下任主席，國際金融市場震盪。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月製造業指數回到擴張，引導美債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利率一度走升；隨後因為初請失業救濟金人數高於預期及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月職位空缺數大跌，美債利率轉為走低。上週五美債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。台債市場等殖系統近期交易清淡，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公債標售利率在預期區間下緣，顯示銀行資金充裕，台債利率維持整理格局。上週收盤，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0102DB4A-7629-18CF-3EE9-5384296DA2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49C0B03C-5555-9365-6000-B31E253911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F7C59509-80C0-C3B1-CDA8-FF6FD5FA12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64B547D3-2D59-5143-E7F7-D8A4F4FFFA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D75BA500-6F21-18CC-80FA-FAFFB216451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A65C6A2-1EEC-5B9A-7A16-9D65D670D62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CBDAE85B-5D80-0E04-C4FA-DA9A655E7CD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6/2/9 上午 11:53:58"/>
  <p:tag name="TAGTIMESTAMP" val="2026/2/9 上午 11:53:58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6/2/9 上午 11:53:55"/>
  <p:tag name="TAGTIMESTAMP" val="2026/2/9 上午 11:53:55"/>
  <p:tag name="CHARTTYPE" val="ECWB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6/2/9 上午 11:54:04"/>
  <p:tag name="TAGTIMESTAMP" val="2026/2/9 上午 11:54:04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6/2/9 上午 11:54:12"/>
  <p:tag name="TAGTIMESTAMP" val="2026/2/9 上午 11:54:12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6/2/9 上午 11:54:19"/>
  <p:tag name="TAGTIMESTAMP" val="2026/2/9 上午 11:54:19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6/2/9 上午 11:54:08"/>
  <p:tag name="TAGTIMESTAMP" val="2026/2/9 上午 11:54:08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6/2/9 上午 11:54:16"/>
  <p:tag name="TAGTIMESTAMP" val="2026/2/9 上午 11:54:16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6/2/9 上午 11:53:57"/>
  <p:tag name="TAGTIMESTAMP" val="2026/2/9 上午 11:53:57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6/2/9 上午 11:54:04"/>
  <p:tag name="TAGTIMESTAMP" val="2026/2/9 上午 11:54:04"/>
  <p:tag name="CHARTTYPE" val="GC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6/2/9 上午 11:54:13"/>
  <p:tag name="TAGTIMESTAMP" val="2026/2/9 上午 11:54:13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6/2/9 上午 11:53:53"/>
  <p:tag name="TAGTIMESTAMP" val="2026/2/9 上午 11:53:53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6/2/9 上午 11:54:03"/>
  <p:tag name="TAGTIMESTAMP" val="2026/2/9 上午 11:54:03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6/2/9 上午 11:54:11"/>
  <p:tag name="TAGTIMESTAMP" val="2026/2/9 上午 11:54:11"/>
  <p:tag name="CHARTTYPE" val="G"/>
  <p:tag name="WORKBOOKFILENAME" val="C:\Users\Peter.Tsai\Documents\週報\大中票券債券市場展望雙週報20260209.pptx"/>
  <p:tag name="WORKSHEETNAME" val="C:\Users\Peter.Tsai\Documents\週報\大中票券債券市場展望雙週報202602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14768</TotalTime>
  <Words>388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370</cp:revision>
  <dcterms:created xsi:type="dcterms:W3CDTF">2018-04-19T05:44:13Z</dcterms:created>
  <dcterms:modified xsi:type="dcterms:W3CDTF">2026-02-09T07:50:41Z</dcterms:modified>
</cp:coreProperties>
</file>