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71" r:id="rId13"/>
    <p:sldId id="266" r:id="rId14"/>
    <p:sldId id="273" r:id="rId15"/>
    <p:sldId id="272" r:id="rId16"/>
    <p:sldId id="274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2026/2/23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2026/2/23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2026/2/23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2026/2/23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6_2_23_10_15_28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6_2_23_10_15_36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6_2_23_10_15_23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6_2_23_10_15_30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6_2_23_10_15_39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6_2_23_10_15_44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6_2_23_10_15_24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6_2_23_10_15_33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6_2_23_10_15_43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6_2_23_10_15_24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6_2_23_10_15_33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6_2_23_10_15_39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6_2_23_10_15_18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2026/02/23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CEC996C2-B151-E9FF-0A30-A53EBEA91F8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821E7B64-1024-C4A7-1DC5-E510AF5EEB2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2DDB9DC0-0B02-7A75-2B1F-D42C95AA8DF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A0550EDE-1BD0-1422-B51F-1F9E9497240D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8E4029EB-5B5C-C6C2-E896-555020F1B2B8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6" name="G 21">
            <a:extLst>
              <a:ext uri="{FF2B5EF4-FFF2-40B4-BE49-F238E27FC236}">
                <a16:creationId xmlns:a16="http://schemas.microsoft.com/office/drawing/2014/main" id="{8E427790-D277-3811-6788-72ACA6A60559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A74DCAA9-6281-EABB-429C-5CEFE10BA4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164736"/>
              </p:ext>
            </p:extLst>
          </p:nvPr>
        </p:nvGraphicFramePr>
        <p:xfrm>
          <a:off x="457200" y="1397000"/>
          <a:ext cx="8229600" cy="5289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848564" imgH="7553289" progId="Excel.Sheet.12">
                  <p:embed/>
                </p:oleObj>
              </mc:Choice>
              <mc:Fallback>
                <p:oleObj name="Worksheet" r:id="rId2" imgW="7848564" imgH="75532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397000"/>
                        <a:ext cx="8229600" cy="5289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利率走勢其月線向下而季線持平，若美國就業市場改善有限，聯準會或將續觀望，預估短期走勢仍以橫盤整理居多。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月耐久財訂單、美國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製造業指數，德國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月企業景氣指數，台灣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月失業率。預估美國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製造業指數略降，但對利率的影響有限。目前較大影響在於美國最高法院宣判對等關稅違法，川普政府擬用貿易法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條全面課徵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關稅，另外可能退稅的訴訟等亦將帶來不確定性。台債市場方面，台債利率在標售前走升有限，指標債利率仍屬區間整理。但利率交換市場，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利率跌回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2.10%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下方，不過預估再跌的空間有限。目前公債的利率無法有效提升養券利差，債市氣氛略為偏空。債券操作上，參考本週公債標售結果，尋求較佳布局機會。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514202"/>
            <a:ext cx="8229600" cy="515515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利率先下跌後小幅反彈。日本國會改選後，日債利率下跌，帶動美債利率跌破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4.20%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。市場重新評估美國就業市場狀況與通膨壓力以判斷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降息時點。美債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利率最新收在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4.0826%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。台灣債市方面，農曆年假前，等殖系統交易清淡，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公債在年後即將標售，利率在年前小幅上漲。農曆年前，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的指標券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A15103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盤面利率收在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1.425%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1.36%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73846700-22B8-B1B4-3B55-3572E9F6CA7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AB140E64-B70F-3095-D03F-A6B68CF02EF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39172061-0442-4391-1B36-4FFBADF39BA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6552A357-DE83-72E1-1135-DE70B22483F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4C8533F1-D537-08F7-6BB0-F6604953626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D1EA5FB0-13FA-FB7A-6570-6CA5E6EBD9E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4653F379-AD92-6F05-E83A-6CBAB59C5F34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6/2/23 上午 10:15:29"/>
  <p:tag name="TAGTIMESTAMP" val="2026/2/23 上午 10:15:29"/>
  <p:tag name="CHARTTYPE" val="G"/>
  <p:tag name="WORKBOOKFILENAME" val="C:\Users\Peter.Tsai\Documents\週報\大中票券債券市場展望雙週報20260223.pptx"/>
  <p:tag name="WORKSHEETNAME" val="C:\Users\Peter.Tsai\Documents\週報\大中票券債券市場展望雙週報20260223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6/2/23 上午 10:15:26"/>
  <p:tag name="TAGTIMESTAMP" val="2026/2/23 上午 10:15:26"/>
  <p:tag name="CHARTTYPE" val="ECWB"/>
  <p:tag name="WORKBOOKFILENAME" val="C:\Users\Peter.Tsai\Documents\週報\大中票券債券市場展望雙週報20260223.pptx"/>
  <p:tag name="WORKSHEETNAME" val="C:\Users\Peter.Tsai\Documents\週報\大中票券債券市場展望雙週報20260223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6/2/23 上午 10:15:35"/>
  <p:tag name="TAGTIMESTAMP" val="2026/2/23 上午 10:15:35"/>
  <p:tag name="CHARTTYPE" val="G"/>
  <p:tag name="WORKBOOKFILENAME" val="C:\Users\Peter.Tsai\Documents\週報\大中票券債券市場展望雙週報20260223.pptx"/>
  <p:tag name="WORKSHEETNAME" val="C:\Users\Peter.Tsai\Documents\週報\大中票券債券市場展望雙週報20260223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6/2/23 上午 10:15:43"/>
  <p:tag name="TAGTIMESTAMP" val="2026/2/23 上午 10:15:43"/>
  <p:tag name="CHARTTYPE" val="G"/>
  <p:tag name="WORKBOOKFILENAME" val="C:\Users\Peter.Tsai\Documents\週報\大中票券債券市場展望雙週報20260223.pptx"/>
  <p:tag name="WORKSHEETNAME" val="C:\Users\Peter.Tsai\Documents\週報\大中票券債券市場展望雙週報20260223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6/2/23 上午 10:15:48"/>
  <p:tag name="TAGTIMESTAMP" val="2026/2/23 上午 10:15:48"/>
  <p:tag name="CHARTTYPE" val="G"/>
  <p:tag name="WORKBOOKFILENAME" val="C:\Users\Peter.Tsai\Documents\週報\大中票券債券市場展望雙週報20260223.pptx"/>
  <p:tag name="WORKSHEETNAME" val="C:\Users\Peter.Tsai\Documents\週報\大中票券債券市場展望雙週報20260223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6/2/23 上午 10:15:39"/>
  <p:tag name="TAGTIMESTAMP" val="2026/2/23 上午 10:15:39"/>
  <p:tag name="CHARTTYPE" val="G"/>
  <p:tag name="WORKBOOKFILENAME" val="C:\Users\Peter.Tsai\Documents\週報\大中票券債券市場展望雙週報20260223.pptx"/>
  <p:tag name="WORKSHEETNAME" val="C:\Users\Peter.Tsai\Documents\週報\大中票券債券市場展望雙週報20260223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6/2/23 上午 10:15:47"/>
  <p:tag name="TAGTIMESTAMP" val="2026/2/23 上午 10:15:47"/>
  <p:tag name="CHARTTYPE" val="G"/>
  <p:tag name="WORKBOOKFILENAME" val="C:\Users\Peter.Tsai\Documents\週報\大中票券債券市場展望雙週報20260223.pptx"/>
  <p:tag name="WORKSHEETNAME" val="C:\Users\Peter.Tsai\Documents\週報\大中票券債券市場展望雙週報20260223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6/2/23 上午 10:15:28"/>
  <p:tag name="TAGTIMESTAMP" val="2026/2/23 上午 10:15:28"/>
  <p:tag name="CHARTTYPE" val="G"/>
  <p:tag name="WORKBOOKFILENAME" val="C:\Users\Peter.Tsai\Documents\週報\大中票券債券市場展望雙週報20260223.pptx"/>
  <p:tag name="WORKSHEETNAME" val="C:\Users\Peter.Tsai\Documents\週報\大中票券債券市場展望雙週報20260223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6/2/23 上午 10:15:35"/>
  <p:tag name="TAGTIMESTAMP" val="2026/2/23 上午 10:15:35"/>
  <p:tag name="CHARTTYPE" val="GC"/>
  <p:tag name="WORKBOOKFILENAME" val="C:\Users\Peter.Tsai\Documents\週報\大中票券債券市場展望雙週報20260223.pptx"/>
  <p:tag name="WORKSHEETNAME" val="C:\Users\Peter.Tsai\Documents\週報\大中票券債券市場展望雙週報20260223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6/2/23 上午 10:15:43"/>
  <p:tag name="TAGTIMESTAMP" val="2026/2/23 上午 10:15:43"/>
  <p:tag name="CHARTTYPE" val="G"/>
  <p:tag name="WORKBOOKFILENAME" val="C:\Users\Peter.Tsai\Documents\週報\大中票券債券市場展望雙週報20260223.pptx"/>
  <p:tag name="WORKSHEETNAME" val="C:\Users\Peter.Tsai\Documents\週報\大中票券債券市場展望雙週報20260223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6/2/23 上午 10:15:23"/>
  <p:tag name="TAGTIMESTAMP" val="2026/2/23 上午 10:15:23"/>
  <p:tag name="CHARTTYPE" val="G"/>
  <p:tag name="WORKBOOKFILENAME" val="C:\Users\Peter.Tsai\Documents\週報\大中票券債券市場展望雙週報20260223.pptx"/>
  <p:tag name="WORKSHEETNAME" val="C:\Users\Peter.Tsai\Documents\週報\大中票券債券市場展望雙週報20260223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6/2/23 上午 10:15:32"/>
  <p:tag name="TAGTIMESTAMP" val="2026/2/23 上午 10:15:32"/>
  <p:tag name="CHARTTYPE" val="G"/>
  <p:tag name="WORKBOOKFILENAME" val="C:\Users\Peter.Tsai\Documents\週報\大中票券債券市場展望雙週報20260223.pptx"/>
  <p:tag name="WORKSHEETNAME" val="C:\Users\Peter.Tsai\Documents\週報\大中票券債券市場展望雙週報20260223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6/2/23 上午 10:15:40"/>
  <p:tag name="TAGTIMESTAMP" val="2026/2/23 上午 10:15:40"/>
  <p:tag name="CHARTTYPE" val="G"/>
  <p:tag name="WORKBOOKFILENAME" val="C:\Users\Peter.Tsai\Documents\週報\大中票券債券市場展望雙週報20260223.pptx"/>
  <p:tag name="WORKSHEETNAME" val="C:\Users\Peter.Tsai\Documents\週報\大中票券債券市場展望雙週報20260223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BBSettings xmlns="http://schemas.bloomberg.com/settings/1.0">
  <Item name="DocumentId_Charts">{EB7E0EF9-FC3A-44C4-B219-9837EC33189C}</Item>
  <Item xmlns="" name="ShapesMap_Charts">{"{EB7E0EF9-FC3A-44C4-B219-9837EC33189C}":{"256":{},"257":{},"258":{},"259":{},"260":{},"261":{},"262":{},"263":{},"264":{},"266":{},"267":{},"268":{},"270":{},"271":{},"272":{},"273":{},"274":{},"275":{}}}</Item>
</BBSettings>
</file>

<file path=customXml/itemProps1.xml><?xml version="1.0" encoding="utf-8"?>
<ds:datastoreItem xmlns:ds="http://schemas.openxmlformats.org/officeDocument/2006/customXml" ds:itemID="{BD76EAD6-C504-46EE-ADDD-4B555C7A54D7}">
  <ds:schemaRefs>
    <ds:schemaRef ds:uri="http://schemas.bloomberg.com/settings/1.0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15164</TotalTime>
  <Words>423</Words>
  <Application>Microsoft Office PowerPoint</Application>
  <PresentationFormat>如螢幕大小 (4:3)</PresentationFormat>
  <Paragraphs>22</Paragraphs>
  <Slides>17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362</cp:revision>
  <dcterms:created xsi:type="dcterms:W3CDTF">2018-04-19T05:44:13Z</dcterms:created>
  <dcterms:modified xsi:type="dcterms:W3CDTF">2026-02-23T09:21:33Z</dcterms:modified>
</cp:coreProperties>
</file>