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6_4_7_15_39_5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6_4_7_15_40_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6_4_7_15_39_4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6_4_7_15_39_5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6_4_7_15_40_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6_4_7_15_40_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6_4_7_15_39_4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6_4_7_15_39_5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6_4_7_15_40_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6_4_7_15_39_4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6_4_7_15_39_5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6_4_7_15_40_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6_4_7_15_39_4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2026/04/07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7146E89E-5DCB-1A9A-CBE5-243FEA6F7D1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02316D74-620B-3E18-DFFE-8362B2BBD0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B2A79923-0150-1D6D-B8B9-EE043BBF5B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A80088A4-721D-F7A6-9085-AA06A9A094F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A3082B46-D8A3-4BEB-755E-7CBEA3D79E0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1D0D50B8-FD5F-34C0-C6F9-70E6D943DC0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D49ABC66-699E-301C-EEFE-5CDD2F325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60399"/>
              </p:ext>
            </p:extLst>
          </p:nvPr>
        </p:nvGraphicFramePr>
        <p:xfrm>
          <a:off x="539552" y="1319212"/>
          <a:ext cx="8064896" cy="493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4619661" progId="Excel.Sheet.12">
                  <p:embed/>
                </p:oleObj>
              </mc:Choice>
              <mc:Fallback>
                <p:oleObj name="Worksheet" r:id="rId2" imgW="7543800" imgH="46196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319212"/>
                        <a:ext cx="8064896" cy="493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利率暫時自高檔下修，但月線與季線仍為上升走勢，短線走勢偏空看待。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月密大信心指數等。美國方面，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受到油價上漲影響，增幅料擴大。中東戰爭的停戰協議仍有巨大分歧，且荷姆茲海峽仍受控制。美債利率受消息影響，預估偏高整理。台債市場，債市利率在發行前交易雖有上漲，但預估僅反映部分通膨風險。央行的政策基調轉為「偏緊」，料持續對債市形成偏空壓力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利率近期從高檔回跌，或有助於穩定台債利率盤勢。債券操作上，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中東戰事結束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前，通膨壓力為主要考量。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最近二週，金融情勢變動大，美債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利率曾上漲超過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，但在川普有意結束戰爭的談話後，利率走跌。惟荷姆茲海峽運輸仍受伊朗控制，油價仍居高檔，通膨壓力疑慮未解。而最新美國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月就業報告，新增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17.8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萬人，顯示美國就業市場仍具韌性。上週五美債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4.3307%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。台債市場等殖系統，近期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上方整理，略為反應這波通膨壓力。而利率交換市場，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利率則偏高檔整理，約在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2.20%~2.30%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。上週收盤，台債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1.5275%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7230F571-2099-A2D6-E0EE-0B6AF15A97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A4301FFD-6AAC-4250-E2CF-58F53A57C70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95470AF2-FAAF-CDE8-5F82-B79F5C258A6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64654901-9A2C-2AB6-6F10-9E11E4A14F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5C9243D-7325-69D0-578D-77E773C54A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D9B146AC-5884-DCA6-F31A-6BC9A7F86E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0575E49-D233-F1B6-6B72-9DCBDEE0CC3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6/4/7 下午 03:39:48"/>
  <p:tag name="TAGTIMESTAMP" val="2026/4/7 下午 03:39:48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6/4/7 下午 03:39:47"/>
  <p:tag name="TAGTIMESTAMP" val="2026/4/7 下午 03:39:47"/>
  <p:tag name="CHARTTYPE" val="ECWB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6/4/7 下午 03:39:59"/>
  <p:tag name="TAGTIMESTAMP" val="2026/4/7 下午 03:39:59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6/4/7 下午 03:40:07"/>
  <p:tag name="TAGTIMESTAMP" val="2026/4/7 下午 03:40:07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6/4/7 下午 03:40:11"/>
  <p:tag name="TAGTIMESTAMP" val="2026/4/7 下午 03:40:11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6/4/7 下午 03:39:59"/>
  <p:tag name="TAGTIMESTAMP" val="2026/4/7 下午 03:39:59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6/4/7 下午 03:40:08"/>
  <p:tag name="TAGTIMESTAMP" val="2026/4/7 下午 03:40:08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6/4/7 下午 03:39:46"/>
  <p:tag name="TAGTIMESTAMP" val="2026/4/7 下午 03:39:46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6/4/7 下午 03:39:56"/>
  <p:tag name="TAGTIMESTAMP" val="2026/4/7 下午 03:39:56"/>
  <p:tag name="CHARTTYPE" val="GC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6/4/7 下午 03:40:04"/>
  <p:tag name="TAGTIMESTAMP" val="2026/4/7 下午 03:40:04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6/4/7 下午 03:39:48"/>
  <p:tag name="TAGTIMESTAMP" val="2026/4/7 下午 03:39:48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6/4/7 下午 03:39:59"/>
  <p:tag name="TAGTIMESTAMP" val="2026/4/7 下午 03:39:59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6/4/7 下午 03:40:06"/>
  <p:tag name="TAGTIMESTAMP" val="2026/4/7 下午 03:40:06"/>
  <p:tag name="CHARTTYPE" val="G"/>
  <p:tag name="WORKBOOKFILENAME" val="C:\Users\Peter.Tsai\Documents\週報\大中票券債券市場展望雙週報20260407.pptx"/>
  <p:tag name="WORKSHEETNAME" val="C:\Users\Peter.Tsai\Documents\週報\大中票券債券市場展望雙週報202604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14938</TotalTime>
  <Words>429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375</cp:revision>
  <dcterms:created xsi:type="dcterms:W3CDTF">2018-04-19T05:44:13Z</dcterms:created>
  <dcterms:modified xsi:type="dcterms:W3CDTF">2026-04-07T08:42:15Z</dcterms:modified>
</cp:coreProperties>
</file>