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2026/06/15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1707275"/>
            <a:ext cx="8229598" cy="42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</a:t>
            </a:r>
            <a:br>
              <a:rPr lang="en-US" altLang="zh-TW" dirty="0"/>
            </a:br>
            <a:r>
              <a:rPr lang="zh-TW" altLang="en-US" dirty="0"/>
              <a:t>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772460"/>
            <a:ext cx="8229600" cy="38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6560" y="1600200"/>
            <a:ext cx="659088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28800"/>
            <a:ext cx="8363272" cy="4968552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CE87965B-A2F6-416F-1DCD-61F5710A7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7584" y="1319212"/>
            <a:ext cx="7632848" cy="513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從利率走勢看，美債雖有回跌空間，但美伊和平協議仍存變數隱憂，短線趨勢仍暫以偏向區間震盪視之。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操作方面，美國公債利率預估有機會回跌修正，持續關注中東情勢、油價走勢，以及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FED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新主席就任後的首次會議，操作上宜先觀望。台債市場，後續仍待觀察央行會議後貨幣政策走向，操作暫以觀望為主。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最近二週，美債殖利率走勢呈現先升後回跌。雖然就業數據陸續公佈優於預期，美債殖利率走升，惟市場對地緣衝突升級的疑慮降溫，後續帶動美債殖利率下跌。上週五美債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年券大跌後小幅收高收在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4.4789%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台債市場，雖之前因央行的定存單不足額發行，使得債券利率有走升壓力，但在美債下跌的帶動下反映走低，惟央行會議將於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日召開，市場在會前成交呈現觀望，上週五台債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1.777%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9" y="1658073"/>
            <a:ext cx="8568950" cy="434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2" y="1469008"/>
            <a:ext cx="8640956" cy="482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1713195"/>
            <a:ext cx="8229598" cy="438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5" y="1482126"/>
            <a:ext cx="8928989" cy="497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3" y="1318217"/>
            <a:ext cx="8784973" cy="530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1783598"/>
            <a:ext cx="8229598" cy="415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15836</TotalTime>
  <Words>318</Words>
  <Application>Microsoft Office PowerPoint</Application>
  <PresentationFormat>如螢幕大小 (4:3)</PresentationFormat>
  <Paragraphs>22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彭博系統</cp:lastModifiedBy>
  <cp:revision>411</cp:revision>
  <cp:lastPrinted>2026-06-15T02:47:56Z</cp:lastPrinted>
  <dcterms:created xsi:type="dcterms:W3CDTF">2018-04-19T05:44:13Z</dcterms:created>
  <dcterms:modified xsi:type="dcterms:W3CDTF">2026-06-15T09:13:09Z</dcterms:modified>
</cp:coreProperties>
</file>