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66" r:id="rId14"/>
    <p:sldId id="273" r:id="rId15"/>
    <p:sldId id="272" r:id="rId16"/>
    <p:sldId id="274" r:id="rId17"/>
    <p:sldId id="267" r:id="rId18"/>
    <p:sldId id="268" r:id="rId19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彭博系統" initials="彭博系統" lastIdx="1" clrIdx="0">
    <p:extLst>
      <p:ext uri="{19B8F6BF-5375-455C-9EA6-DF929625EA0E}">
        <p15:presenceInfo xmlns:p15="http://schemas.microsoft.com/office/powerpoint/2012/main" userId="S-1-5-21-119694454-211365990-1116685130-52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9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AA9CE-B03A-4460-8E10-659D5A385F4A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7F191-D542-4476-9272-0156A60CE1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82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7F191-D542-4476-9272-0156A60CE16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84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F9B4-39E0-4E77-B419-5BDFE626C356}" type="datetimeFigureOut">
              <a:rPr lang="zh-TW" altLang="en-US" smtClean="0"/>
              <a:t>2026/8/25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大中票券債券市場展望雙週報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2026/08/24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37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密大消費信心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65D6227-916E-DB75-2C16-C78B292B5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26" y="1619999"/>
            <a:ext cx="8195774" cy="450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美國個人消費支出核心平減指數 經季調</a:t>
            </a:r>
            <a:r>
              <a:rPr lang="en-US" altLang="zh-TW" dirty="0"/>
              <a:t>(</a:t>
            </a:r>
            <a:r>
              <a:rPr lang="zh-TW" altLang="en-US" dirty="0"/>
              <a:t>年比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803E4C2-3DEE-072D-6911-BBD15E689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80" y="1595427"/>
            <a:ext cx="822901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美國就業情況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88C4019-742B-C807-69FD-388B1D620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82398"/>
            <a:ext cx="8229600" cy="45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5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美國非農就業人數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121C1B-3FB8-0600-3040-A1E737353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BB6CE88-6AB3-F17C-6F0B-B25CCFAF0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8775"/>
            <a:ext cx="8229599" cy="449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1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美國新屋及成屋銷售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7A5734C-AB1C-2E7A-E091-251B3BD4F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AA287C6-EA02-792C-25B8-139A9D600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00200"/>
            <a:ext cx="814724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ISM</a:t>
            </a:r>
            <a:r>
              <a:rPr lang="zh-TW" altLang="en-US" dirty="0"/>
              <a:t>指數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CF1631-7453-D77B-F5B8-C1748774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61316E2-40AD-CD2B-3FC5-8D286FA16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10163"/>
            <a:ext cx="8229600" cy="45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3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經濟數據預報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A6BE0055-8362-AB0C-65F8-0CD407FB2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17638"/>
            <a:ext cx="7128792" cy="50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5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美國本週關注經濟數據重點為美國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PCE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物價指數，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月耐久財訂單與第二季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GDP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修正值，以及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Jackson Hole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全球央行年會。台灣則關注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月工業生產指數以及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月景氣對策信號。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操作方面，美債市場受聯準會偏鷹、財政赤字擔憂及中東局勢影響，殖利率下行空間有限，整體氛圍偏空。先行觀望本週物價與景氣數據指引。台債市場操作：近期雖有買盤回流，但考量下週將有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年期新券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A15108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售，市場恐轉趨保守，預期殖利率維持震盪整理格局。短線建議暫以觀望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為主。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70000"/>
              </a:lnSpc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30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市場回顧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14202"/>
            <a:ext cx="8435280" cy="515515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美國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CPI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年增放緩至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3.4%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印證通膨降溫，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月非農意外月減則使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月升息機率下調，美國財政部宣布將長債回購規模擴大至少一倍，使長端殖利率顯著拉回，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年期一度落至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4.60%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。惟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月綜合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PMI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升至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56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創新高使殖利率反彈。上週五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年期美債收在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4.70%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台債市場，台灣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月出口達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753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億美元與外銷訂單達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979.4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億美元，年增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61.9%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表現亮眼，主因 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AI 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及高效能運算需求強勁帶動晶片與伺服器接單，基本面續強。受美債利率回落與長端買盤進場影響，台債長端殖利率明顯拉回、短端持穩，上週五台債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1.90%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674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歐債十年期利率走勢圖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DFCC768-A445-9FB8-E191-B9C0D2CB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70" y="1600201"/>
            <a:ext cx="8102994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7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273DEA4-7242-FF96-2EB6-7B171715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1779"/>
            <a:ext cx="8229600" cy="452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6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528733-4298-4588-A233-6840D8C86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14724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5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3CDD240-9A89-2CB1-BC48-7F581453F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11034"/>
            <a:ext cx="8147248" cy="451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0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主要國家殖利率曲線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7364829-F949-1B93-4F19-8C98F6DA1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原物料指數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6871D00-9569-13FD-4D7E-EBF0973AD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14724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3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</a:t>
            </a:r>
            <a:r>
              <a:rPr lang="en-US" altLang="zh-TW" dirty="0"/>
              <a:t>GDP</a:t>
            </a:r>
            <a:r>
              <a:rPr lang="zh-TW" altLang="en-US" dirty="0"/>
              <a:t>成長率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E2B6820-F92E-8938-28B8-9EDDF2AF7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78CECFF-0590-5BD4-AB5B-D11BC050B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780" y="1600200"/>
            <a:ext cx="822901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14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BSettings xmlns="http://schemas.bloomberg.com/settings/1.0">
  <Item name="DocumentId_Charts">{EB7E0EF9-FC3A-44C4-B219-9837EC33189C}</Item>
  <Item xmlns="" name="ShapesMap_Charts">{"{EB7E0EF9-FC3A-44C4-B219-9837EC33189C}":{"256":{},"257":{},"258":{},"259":{},"260":{},"261":{},"262":{},"263":{},"264":{},"266":{},"267":{},"268":{},"270":{},"271":{},"272":{},"273":{},"274":{},"275":{}}}</Item>
</BBSettings>
</file>

<file path=customXml/itemProps1.xml><?xml version="1.0" encoding="utf-8"?>
<ds:datastoreItem xmlns:ds="http://schemas.openxmlformats.org/officeDocument/2006/customXml" ds:itemID="{BD76EAD6-C504-46EE-ADDD-4B555C7A54D7}">
  <ds:schemaRefs>
    <ds:schemaRef ds:uri="http://schemas.bloomberg.com/settings/1.0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15355</TotalTime>
  <Words>413</Words>
  <Application>Microsoft Office PowerPoint</Application>
  <PresentationFormat>如螢幕大小 (4:3)</PresentationFormat>
  <Paragraphs>23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標楷體</vt:lpstr>
      <vt:lpstr>Arial</vt:lpstr>
      <vt:lpstr>Calibri</vt:lpstr>
      <vt:lpstr>Cambria</vt:lpstr>
      <vt:lpstr>Maiandra GD</vt:lpstr>
      <vt:lpstr>Wingdings 2</vt:lpstr>
      <vt:lpstr>龍騰四海</vt:lpstr>
      <vt:lpstr>大中票券債券市場展望雙週報</vt:lpstr>
      <vt:lpstr>市場回顧</vt:lpstr>
      <vt:lpstr>歐債十年期利率走勢圖</vt:lpstr>
      <vt:lpstr>美債十年期利率走勢圖</vt:lpstr>
      <vt:lpstr>日債十年期利率走勢圖</vt:lpstr>
      <vt:lpstr>台債十年期利率走勢圖</vt:lpstr>
      <vt:lpstr>主要國家殖利率曲線</vt:lpstr>
      <vt:lpstr>原物料指數</vt:lpstr>
      <vt:lpstr>美國GDP成長率</vt:lpstr>
      <vt:lpstr>密大消費信心</vt:lpstr>
      <vt:lpstr>美國個人消費支出核心平減指數 經季調(年比)</vt:lpstr>
      <vt:lpstr>美國就業情況</vt:lpstr>
      <vt:lpstr>美國非農就業人數</vt:lpstr>
      <vt:lpstr>美國新屋及成屋銷售</vt:lpstr>
      <vt:lpstr>ISM指數</vt:lpstr>
      <vt:lpstr>經濟數據預報</vt:lpstr>
      <vt:lpstr>市場展望</vt:lpstr>
    </vt:vector>
  </TitlesOfParts>
  <Company>大中票券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大中票券債券市場展望雙週報</dc:title>
  <dc:creator>peter</dc:creator>
  <cp:lastModifiedBy>資本市場部債券科襄理 - 孫玉英</cp:lastModifiedBy>
  <cp:revision>387</cp:revision>
  <cp:lastPrinted>2026-08-10T06:30:58Z</cp:lastPrinted>
  <dcterms:created xsi:type="dcterms:W3CDTF">2018-04-19T05:44:13Z</dcterms:created>
  <dcterms:modified xsi:type="dcterms:W3CDTF">2026-08-25T09:15:48Z</dcterms:modified>
</cp:coreProperties>
</file>